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07"/>
  </p:notesMasterIdLst>
  <p:handoutMasterIdLst>
    <p:handoutMasterId r:id="rId108"/>
  </p:handoutMasterIdLst>
  <p:sldIdLst>
    <p:sldId id="293" r:id="rId5"/>
    <p:sldId id="295" r:id="rId6"/>
    <p:sldId id="296" r:id="rId7"/>
    <p:sldId id="297" r:id="rId8"/>
    <p:sldId id="298" r:id="rId9"/>
    <p:sldId id="299" r:id="rId10"/>
    <p:sldId id="300" r:id="rId11"/>
    <p:sldId id="301" r:id="rId12"/>
    <p:sldId id="302" r:id="rId13"/>
    <p:sldId id="303" r:id="rId14"/>
    <p:sldId id="304" r:id="rId15"/>
    <p:sldId id="305" r:id="rId16"/>
    <p:sldId id="306" r:id="rId17"/>
    <p:sldId id="307" r:id="rId18"/>
    <p:sldId id="308" r:id="rId19"/>
    <p:sldId id="309" r:id="rId20"/>
    <p:sldId id="310" r:id="rId21"/>
    <p:sldId id="311" r:id="rId22"/>
    <p:sldId id="312" r:id="rId23"/>
    <p:sldId id="313" r:id="rId24"/>
    <p:sldId id="314" r:id="rId25"/>
    <p:sldId id="315" r:id="rId26"/>
    <p:sldId id="316" r:id="rId27"/>
    <p:sldId id="317" r:id="rId28"/>
    <p:sldId id="318" r:id="rId29"/>
    <p:sldId id="319" r:id="rId30"/>
    <p:sldId id="320" r:id="rId31"/>
    <p:sldId id="321" r:id="rId32"/>
    <p:sldId id="322" r:id="rId33"/>
    <p:sldId id="323" r:id="rId34"/>
    <p:sldId id="324" r:id="rId35"/>
    <p:sldId id="325" r:id="rId36"/>
    <p:sldId id="326" r:id="rId37"/>
    <p:sldId id="327" r:id="rId38"/>
    <p:sldId id="328" r:id="rId39"/>
    <p:sldId id="329" r:id="rId40"/>
    <p:sldId id="330" r:id="rId41"/>
    <p:sldId id="331" r:id="rId42"/>
    <p:sldId id="332" r:id="rId43"/>
    <p:sldId id="333" r:id="rId44"/>
    <p:sldId id="334" r:id="rId45"/>
    <p:sldId id="335" r:id="rId46"/>
    <p:sldId id="336" r:id="rId47"/>
    <p:sldId id="337" r:id="rId48"/>
    <p:sldId id="338" r:id="rId49"/>
    <p:sldId id="339" r:id="rId50"/>
    <p:sldId id="340" r:id="rId51"/>
    <p:sldId id="341" r:id="rId52"/>
    <p:sldId id="342" r:id="rId53"/>
    <p:sldId id="343" r:id="rId54"/>
    <p:sldId id="344" r:id="rId55"/>
    <p:sldId id="345" r:id="rId56"/>
    <p:sldId id="346" r:id="rId57"/>
    <p:sldId id="347" r:id="rId58"/>
    <p:sldId id="348" r:id="rId59"/>
    <p:sldId id="349" r:id="rId60"/>
    <p:sldId id="350" r:id="rId61"/>
    <p:sldId id="351" r:id="rId62"/>
    <p:sldId id="352" r:id="rId63"/>
    <p:sldId id="353" r:id="rId64"/>
    <p:sldId id="354" r:id="rId65"/>
    <p:sldId id="355" r:id="rId66"/>
    <p:sldId id="356" r:id="rId67"/>
    <p:sldId id="357" r:id="rId68"/>
    <p:sldId id="358" r:id="rId69"/>
    <p:sldId id="359" r:id="rId70"/>
    <p:sldId id="360" r:id="rId71"/>
    <p:sldId id="361" r:id="rId72"/>
    <p:sldId id="362" r:id="rId73"/>
    <p:sldId id="363" r:id="rId74"/>
    <p:sldId id="364" r:id="rId75"/>
    <p:sldId id="365" r:id="rId76"/>
    <p:sldId id="366" r:id="rId77"/>
    <p:sldId id="367" r:id="rId78"/>
    <p:sldId id="368" r:id="rId79"/>
    <p:sldId id="369" r:id="rId80"/>
    <p:sldId id="370" r:id="rId81"/>
    <p:sldId id="371" r:id="rId82"/>
    <p:sldId id="372" r:id="rId83"/>
    <p:sldId id="373" r:id="rId84"/>
    <p:sldId id="374" r:id="rId85"/>
    <p:sldId id="375" r:id="rId86"/>
    <p:sldId id="376" r:id="rId87"/>
    <p:sldId id="377" r:id="rId88"/>
    <p:sldId id="378" r:id="rId89"/>
    <p:sldId id="379" r:id="rId90"/>
    <p:sldId id="380" r:id="rId91"/>
    <p:sldId id="381" r:id="rId92"/>
    <p:sldId id="382" r:id="rId93"/>
    <p:sldId id="383" r:id="rId94"/>
    <p:sldId id="384" r:id="rId95"/>
    <p:sldId id="385" r:id="rId96"/>
    <p:sldId id="386" r:id="rId97"/>
    <p:sldId id="387" r:id="rId98"/>
    <p:sldId id="388" r:id="rId99"/>
    <p:sldId id="389" r:id="rId100"/>
    <p:sldId id="390" r:id="rId101"/>
    <p:sldId id="391" r:id="rId102"/>
    <p:sldId id="392" r:id="rId103"/>
    <p:sldId id="393" r:id="rId104"/>
    <p:sldId id="394" r:id="rId105"/>
    <p:sldId id="395" r:id="rId106"/>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19" autoAdjust="0"/>
  </p:normalViewPr>
  <p:slideViewPr>
    <p:cSldViewPr snapToGrid="0">
      <p:cViewPr varScale="1">
        <p:scale>
          <a:sx n="114" d="100"/>
          <a:sy n="114" d="100"/>
        </p:scale>
        <p:origin x="414" y="102"/>
      </p:cViewPr>
      <p:guideLst/>
    </p:cSldViewPr>
  </p:slideViewPr>
  <p:notesTextViewPr>
    <p:cViewPr>
      <p:scale>
        <a:sx n="1" d="1"/>
        <a:sy n="1" d="1"/>
      </p:scale>
      <p:origin x="0" y="0"/>
    </p:cViewPr>
  </p:notesTextViewPr>
  <p:notesViewPr>
    <p:cSldViewPr snapToGrid="0">
      <p:cViewPr varScale="1">
        <p:scale>
          <a:sx n="85" d="100"/>
          <a:sy n="85" d="100"/>
        </p:scale>
        <p:origin x="3804" y="96"/>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tableStyles" Target="tableStyles.xml"/><Relationship Id="rId16" Type="http://schemas.openxmlformats.org/officeDocument/2006/relationships/slide" Target="slides/slide12.xml"/><Relationship Id="rId107" Type="http://schemas.openxmlformats.org/officeDocument/2006/relationships/notesMaster" Target="notesMasters/notesMaster1.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handoutMaster" Target="handoutMasters/handoutMaster1.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presProps" Target="presProps.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viewProps" Target="viewProp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8F627ED-A304-4697-8C44-18E45D3D2B1A}" type="doc">
      <dgm:prSet loTypeId="urn:microsoft.com/office/officeart/2016/7/layout/HexagonTimeline" loCatId="process" qsTypeId="urn:microsoft.com/office/officeart/2005/8/quickstyle/simple2" qsCatId="simple" csTypeId="urn:microsoft.com/office/officeart/2005/8/colors/accent1_2" csCatId="accent1" phldr="1"/>
      <dgm:spPr/>
      <dgm:t>
        <a:bodyPr rtlCol="0"/>
        <a:lstStyle/>
        <a:p>
          <a:pPr rtl="0"/>
          <a:endParaRPr lang="en-US"/>
        </a:p>
      </dgm:t>
    </dgm:pt>
    <dgm:pt modelId="{E5E4D699-C3CF-4415-B32C-A18B48AFE2A3}">
      <dgm:prSet/>
      <dgm:spPr/>
      <dgm:t>
        <a:bodyPr rtlCol="0"/>
        <a:lstStyle/>
        <a:p>
          <a:pPr rtl="0"/>
          <a:r>
            <a:rPr lang="fr-FR" noProof="0" dirty="0"/>
            <a:t>2015</a:t>
          </a:r>
        </a:p>
      </dgm:t>
    </dgm:pt>
    <dgm:pt modelId="{C7C70553-EB1A-4554-849D-8153CC4AFCEB}" type="parTrans" cxnId="{A2DF84EA-DA42-4F03-BD6F-8E8D9966CB10}">
      <dgm:prSet/>
      <dgm:spPr/>
      <dgm:t>
        <a:bodyPr rtlCol="0"/>
        <a:lstStyle/>
        <a:p>
          <a:pPr rtl="0"/>
          <a:endParaRPr lang="fr-FR" noProof="0" dirty="0"/>
        </a:p>
      </dgm:t>
    </dgm:pt>
    <dgm:pt modelId="{61990FFE-20A5-4112-BACD-16BA28C36EBA}" type="sibTrans" cxnId="{A2DF84EA-DA42-4F03-BD6F-8E8D9966CB10}">
      <dgm:prSet/>
      <dgm:spPr/>
      <dgm:t>
        <a:bodyPr rtlCol="0"/>
        <a:lstStyle/>
        <a:p>
          <a:pPr rtl="0"/>
          <a:endParaRPr lang="fr-FR" noProof="0" dirty="0"/>
        </a:p>
      </dgm:t>
    </dgm:pt>
    <dgm:pt modelId="{9DB38719-EEF9-4638-91CE-8E8C646CC52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2D70C797-29DD-498F-9D71-4F6A2362408D}" type="parTrans" cxnId="{82C2E40D-9BC0-4ADA-915E-708000D2737D}">
      <dgm:prSet/>
      <dgm:spPr/>
      <dgm:t>
        <a:bodyPr rtlCol="0"/>
        <a:lstStyle/>
        <a:p>
          <a:pPr rtl="0"/>
          <a:endParaRPr lang="fr-FR" noProof="0" dirty="0"/>
        </a:p>
      </dgm:t>
    </dgm:pt>
    <dgm:pt modelId="{B8EFC625-D79E-4B16-A077-46ABEB1913DC}" type="sibTrans" cxnId="{82C2E40D-9BC0-4ADA-915E-708000D2737D}">
      <dgm:prSet/>
      <dgm:spPr/>
      <dgm:t>
        <a:bodyPr rtlCol="0"/>
        <a:lstStyle/>
        <a:p>
          <a:pPr rtl="0"/>
          <a:endParaRPr lang="fr-FR" noProof="0" dirty="0"/>
        </a:p>
      </dgm:t>
    </dgm:pt>
    <dgm:pt modelId="{5FC34D3A-C8D4-483C-8695-507470E74D50}">
      <dgm:prSet/>
      <dgm:spPr/>
      <dgm:t>
        <a:bodyPr rtlCol="0"/>
        <a:lstStyle/>
        <a:p>
          <a:pPr rtl="0"/>
          <a:r>
            <a:rPr lang="fr-FR" noProof="0" dirty="0"/>
            <a:t>2016</a:t>
          </a:r>
        </a:p>
      </dgm:t>
    </dgm:pt>
    <dgm:pt modelId="{9978A89C-C2F1-4241-807C-13619E6D6376}" type="parTrans" cxnId="{277179CE-E2F5-4733-8D23-9E37CACB7B9E}">
      <dgm:prSet/>
      <dgm:spPr/>
      <dgm:t>
        <a:bodyPr rtlCol="0"/>
        <a:lstStyle/>
        <a:p>
          <a:pPr rtl="0"/>
          <a:endParaRPr lang="fr-FR" noProof="0" dirty="0"/>
        </a:p>
      </dgm:t>
    </dgm:pt>
    <dgm:pt modelId="{1DECF9F5-40C0-4379-BCCE-7BCAAD54807B}" type="sibTrans" cxnId="{277179CE-E2F5-4733-8D23-9E37CACB7B9E}">
      <dgm:prSet/>
      <dgm:spPr/>
      <dgm:t>
        <a:bodyPr rtlCol="0"/>
        <a:lstStyle/>
        <a:p>
          <a:pPr rtl="0"/>
          <a:endParaRPr lang="fr-FR" noProof="0" dirty="0"/>
        </a:p>
      </dgm:t>
    </dgm:pt>
    <dgm:pt modelId="{C057D6ED-8F49-42DC-B8A7-C07F68F0F73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131D11D9-3030-4E3B-8F84-0108E6497B2A}" type="parTrans" cxnId="{FB0FA082-3950-4822-951F-05A1A9548F18}">
      <dgm:prSet/>
      <dgm:spPr/>
      <dgm:t>
        <a:bodyPr rtlCol="0"/>
        <a:lstStyle/>
        <a:p>
          <a:pPr rtl="0"/>
          <a:endParaRPr lang="fr-FR" noProof="0" dirty="0"/>
        </a:p>
      </dgm:t>
    </dgm:pt>
    <dgm:pt modelId="{6E885013-4246-43E1-A818-2251A99C8FD2}" type="sibTrans" cxnId="{FB0FA082-3950-4822-951F-05A1A9548F18}">
      <dgm:prSet/>
      <dgm:spPr/>
      <dgm:t>
        <a:bodyPr rtlCol="0"/>
        <a:lstStyle/>
        <a:p>
          <a:pPr rtl="0"/>
          <a:endParaRPr lang="fr-FR" noProof="0" dirty="0"/>
        </a:p>
      </dgm:t>
    </dgm:pt>
    <dgm:pt modelId="{9845D52A-E054-4EB0-A5A3-32AE7DC6D645}">
      <dgm:prSet/>
      <dgm:spPr/>
      <dgm:t>
        <a:bodyPr rtlCol="0"/>
        <a:lstStyle/>
        <a:p>
          <a:pPr rtl="0"/>
          <a:r>
            <a:rPr lang="fr-FR" noProof="0" dirty="0"/>
            <a:t>2017</a:t>
          </a:r>
        </a:p>
      </dgm:t>
    </dgm:pt>
    <dgm:pt modelId="{952EE001-86C3-4022-96EE-ABDB540B8A78}" type="parTrans" cxnId="{B04C6215-C46D-4282-963F-02A26E25C8AB}">
      <dgm:prSet/>
      <dgm:spPr/>
      <dgm:t>
        <a:bodyPr rtlCol="0"/>
        <a:lstStyle/>
        <a:p>
          <a:pPr rtl="0"/>
          <a:endParaRPr lang="fr-FR" noProof="0" dirty="0"/>
        </a:p>
      </dgm:t>
    </dgm:pt>
    <dgm:pt modelId="{796364FD-7651-493A-AEE5-8DD45DF8EEAC}" type="sibTrans" cxnId="{B04C6215-C46D-4282-963F-02A26E25C8AB}">
      <dgm:prSet/>
      <dgm:spPr/>
      <dgm:t>
        <a:bodyPr rtlCol="0"/>
        <a:lstStyle/>
        <a:p>
          <a:pPr rtl="0"/>
          <a:endParaRPr lang="fr-FR" noProof="0" dirty="0"/>
        </a:p>
      </dgm:t>
    </dgm:pt>
    <dgm:pt modelId="{566C4A8F-CE66-4FF5-AF11-6C385F74A275}">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375C5A5E-5F04-4FE8-98F8-795867C18A18}" type="parTrans" cxnId="{66E8CE3C-459F-4648-B4D7-5039298A0E92}">
      <dgm:prSet/>
      <dgm:spPr/>
      <dgm:t>
        <a:bodyPr rtlCol="0"/>
        <a:lstStyle/>
        <a:p>
          <a:pPr rtl="0"/>
          <a:endParaRPr lang="fr-FR" noProof="0" dirty="0"/>
        </a:p>
      </dgm:t>
    </dgm:pt>
    <dgm:pt modelId="{E74B8A5E-78D9-4E5B-86E1-203DE271581F}" type="sibTrans" cxnId="{66E8CE3C-459F-4648-B4D7-5039298A0E92}">
      <dgm:prSet/>
      <dgm:spPr/>
      <dgm:t>
        <a:bodyPr rtlCol="0"/>
        <a:lstStyle/>
        <a:p>
          <a:pPr rtl="0"/>
          <a:endParaRPr lang="fr-FR" noProof="0" dirty="0"/>
        </a:p>
      </dgm:t>
    </dgm:pt>
    <dgm:pt modelId="{9AC77E87-FC4D-4F04-889B-73358514DC0D}">
      <dgm:prSet/>
      <dgm:spPr/>
      <dgm:t>
        <a:bodyPr rtlCol="0"/>
        <a:lstStyle/>
        <a:p>
          <a:pPr rtl="0"/>
          <a:r>
            <a:rPr lang="fr-FR" noProof="0" dirty="0"/>
            <a:t>2018</a:t>
          </a:r>
        </a:p>
      </dgm:t>
    </dgm:pt>
    <dgm:pt modelId="{B29F90F6-921F-42B9-A496-5D121F61821E}" type="parTrans" cxnId="{04774158-8FAB-47B4-A2EE-D3D3A7E958BE}">
      <dgm:prSet/>
      <dgm:spPr/>
      <dgm:t>
        <a:bodyPr rtlCol="0"/>
        <a:lstStyle/>
        <a:p>
          <a:pPr rtl="0"/>
          <a:endParaRPr lang="fr-FR" noProof="0" dirty="0"/>
        </a:p>
      </dgm:t>
    </dgm:pt>
    <dgm:pt modelId="{3A77AB9A-DF29-465E-A0A5-D4FA3D0C537F}" type="sibTrans" cxnId="{04774158-8FAB-47B4-A2EE-D3D3A7E958BE}">
      <dgm:prSet/>
      <dgm:spPr/>
      <dgm:t>
        <a:bodyPr rtlCol="0"/>
        <a:lstStyle/>
        <a:p>
          <a:pPr rtl="0"/>
          <a:endParaRPr lang="fr-FR" noProof="0" dirty="0"/>
        </a:p>
      </dgm:t>
    </dgm:pt>
    <dgm:pt modelId="{C2F0E5C9-2943-4A9B-872F-ECF6B159E9F4}">
      <dgm:prSet/>
      <dgm:spPr/>
      <dgm:t>
        <a:bodyPr rtlCol="0"/>
        <a:lstStyle/>
        <a:p>
          <a:pPr rtl="0"/>
          <a:r>
            <a:rPr lang="fr-FR" noProof="0" dirty="0" err="1"/>
            <a:t>Lorem</a:t>
          </a:r>
          <a:r>
            <a:rPr lang="fr-FR" noProof="0" dirty="0"/>
            <a:t> </a:t>
          </a:r>
          <a:r>
            <a:rPr lang="fr-FR" noProof="0" dirty="0" err="1"/>
            <a:t>ipsum</a:t>
          </a:r>
          <a:r>
            <a:rPr lang="fr-FR" noProof="0" dirty="0"/>
            <a:t> </a:t>
          </a:r>
          <a:r>
            <a:rPr lang="fr-FR" noProof="0" dirty="0" err="1"/>
            <a:t>dolor</a:t>
          </a:r>
          <a:r>
            <a:rPr lang="fr-FR" noProof="0" dirty="0"/>
            <a:t> </a:t>
          </a:r>
          <a:r>
            <a:rPr lang="fr-FR" noProof="0" dirty="0" err="1"/>
            <a:t>sit</a:t>
          </a:r>
          <a:r>
            <a:rPr lang="fr-FR" noProof="0" dirty="0"/>
            <a:t> </a:t>
          </a:r>
          <a:r>
            <a:rPr lang="fr-FR" noProof="0" dirty="0" err="1"/>
            <a:t>amet</a:t>
          </a:r>
          <a:endParaRPr lang="fr-FR" noProof="0" dirty="0"/>
        </a:p>
      </dgm:t>
    </dgm:pt>
    <dgm:pt modelId="{8FBB852D-32B7-4273-9DE3-951F1CFE69EC}" type="parTrans" cxnId="{F7608388-5A1F-4FE9-96E5-520EA7B1F725}">
      <dgm:prSet/>
      <dgm:spPr/>
      <dgm:t>
        <a:bodyPr rtlCol="0"/>
        <a:lstStyle/>
        <a:p>
          <a:pPr rtl="0"/>
          <a:endParaRPr lang="fr-FR" noProof="0" dirty="0"/>
        </a:p>
      </dgm:t>
    </dgm:pt>
    <dgm:pt modelId="{1A62CB6F-38D7-44F2-AFAB-0C4382E3DA24}" type="sibTrans" cxnId="{F7608388-5A1F-4FE9-96E5-520EA7B1F725}">
      <dgm:prSet/>
      <dgm:spPr/>
      <dgm:t>
        <a:bodyPr rtlCol="0"/>
        <a:lstStyle/>
        <a:p>
          <a:pPr rtl="0"/>
          <a:endParaRPr lang="fr-FR" noProof="0" dirty="0"/>
        </a:p>
      </dgm:t>
    </dgm:pt>
    <dgm:pt modelId="{0580C383-85A3-425E-A44E-5E7306FF943E}" type="pres">
      <dgm:prSet presAssocID="{08F627ED-A304-4697-8C44-18E45D3D2B1A}" presName="Name0" presStyleCnt="0">
        <dgm:presLayoutVars>
          <dgm:chMax/>
          <dgm:chPref/>
          <dgm:animLvl val="lvl"/>
        </dgm:presLayoutVars>
      </dgm:prSet>
      <dgm:spPr/>
    </dgm:pt>
    <dgm:pt modelId="{78B1F1D9-D4A1-4078-8320-A9F734DAF01D}" type="pres">
      <dgm:prSet presAssocID="{E5E4D699-C3CF-4415-B32C-A18B48AFE2A3}" presName="composite" presStyleCnt="0"/>
      <dgm:spPr/>
    </dgm:pt>
    <dgm:pt modelId="{556899F1-13C2-441E-879C-8B5F26234632}" type="pres">
      <dgm:prSet presAssocID="{E5E4D699-C3CF-4415-B32C-A18B48AFE2A3}" presName="Parent1" presStyleLbl="alignNode1" presStyleIdx="0" presStyleCnt="4">
        <dgm:presLayoutVars>
          <dgm:chMax val="1"/>
          <dgm:chPref val="1"/>
          <dgm:bulletEnabled val="1"/>
        </dgm:presLayoutVars>
      </dgm:prSet>
      <dgm:spPr/>
    </dgm:pt>
    <dgm:pt modelId="{3F8C8DF1-69FF-4267-9807-429FE1F669A4}" type="pres">
      <dgm:prSet presAssocID="{E5E4D699-C3CF-4415-B32C-A18B48AFE2A3}" presName="Childtext1" presStyleLbl="revTx" presStyleIdx="0" presStyleCnt="4">
        <dgm:presLayoutVars>
          <dgm:chMax val="0"/>
          <dgm:chPref val="0"/>
          <dgm:bulletEnabled/>
        </dgm:presLayoutVars>
      </dgm:prSet>
      <dgm:spPr/>
    </dgm:pt>
    <dgm:pt modelId="{7CD542A5-A839-406E-A09D-761397CD34CA}" type="pres">
      <dgm:prSet presAssocID="{E5E4D699-C3CF-4415-B32C-A18B48AFE2A3}" presName="ConnectLine" presStyleLbl="sibTrans1D1" presStyleIdx="0" presStyleCnt="4"/>
      <dgm:spPr>
        <a:noFill/>
        <a:ln w="12700" cap="flat" cmpd="sng" algn="ctr">
          <a:solidFill>
            <a:schemeClr val="accent1">
              <a:hueOff val="0"/>
              <a:satOff val="0"/>
              <a:lumOff val="0"/>
              <a:alphaOff val="0"/>
            </a:schemeClr>
          </a:solidFill>
          <a:prstDash val="dash"/>
        </a:ln>
        <a:effectLst/>
      </dgm:spPr>
    </dgm:pt>
    <dgm:pt modelId="{8EAC9032-35F1-40A2-BA92-FC6DD5F3161F}" type="pres">
      <dgm:prSet presAssocID="{E5E4D699-C3CF-4415-B32C-A18B48AFE2A3}" presName="ConnectLineEnd" presStyleLbl="node1" presStyleIdx="0" presStyleCnt="4"/>
      <dgm:spPr/>
    </dgm:pt>
    <dgm:pt modelId="{CF11A881-B1B6-4E4B-9AB0-2514A9285EBA}" type="pres">
      <dgm:prSet presAssocID="{E5E4D699-C3CF-4415-B32C-A18B48AFE2A3}" presName="EmptyPane" presStyleCnt="0"/>
      <dgm:spPr/>
    </dgm:pt>
    <dgm:pt modelId="{0EDA1889-E3C7-4C7B-AA49-EF34A4D5D342}" type="pres">
      <dgm:prSet presAssocID="{61990FFE-20A5-4112-BACD-16BA28C36EBA}" presName="spaceBetweenRectangles" presStyleLbl="fgAcc1" presStyleIdx="0" presStyleCnt="3"/>
      <dgm:spPr/>
    </dgm:pt>
    <dgm:pt modelId="{AF022427-467C-44D2-B19C-073E877201DB}" type="pres">
      <dgm:prSet presAssocID="{5FC34D3A-C8D4-483C-8695-507470E74D50}" presName="composite" presStyleCnt="0"/>
      <dgm:spPr/>
    </dgm:pt>
    <dgm:pt modelId="{63AECF3B-25CA-476D-B7CA-904B4760CF3F}" type="pres">
      <dgm:prSet presAssocID="{5FC34D3A-C8D4-483C-8695-507470E74D50}" presName="Parent1" presStyleLbl="alignNode1" presStyleIdx="1" presStyleCnt="4">
        <dgm:presLayoutVars>
          <dgm:chMax val="1"/>
          <dgm:chPref val="1"/>
          <dgm:bulletEnabled val="1"/>
        </dgm:presLayoutVars>
      </dgm:prSet>
      <dgm:spPr/>
    </dgm:pt>
    <dgm:pt modelId="{7197D426-886B-449E-A886-FD13F5E0AC97}" type="pres">
      <dgm:prSet presAssocID="{5FC34D3A-C8D4-483C-8695-507470E74D50}" presName="Childtext1" presStyleLbl="revTx" presStyleIdx="1" presStyleCnt="4">
        <dgm:presLayoutVars>
          <dgm:chMax val="0"/>
          <dgm:chPref val="0"/>
          <dgm:bulletEnabled/>
        </dgm:presLayoutVars>
      </dgm:prSet>
      <dgm:spPr/>
    </dgm:pt>
    <dgm:pt modelId="{B9D6C9D4-469A-4107-97AE-8C43EA5CB946}" type="pres">
      <dgm:prSet presAssocID="{5FC34D3A-C8D4-483C-8695-507470E74D50}" presName="ConnectLine" presStyleLbl="sibTrans1D1" presStyleIdx="1" presStyleCnt="4"/>
      <dgm:spPr>
        <a:noFill/>
        <a:ln w="12700" cap="flat" cmpd="sng" algn="ctr">
          <a:solidFill>
            <a:schemeClr val="accent1">
              <a:hueOff val="0"/>
              <a:satOff val="0"/>
              <a:lumOff val="0"/>
              <a:alphaOff val="0"/>
            </a:schemeClr>
          </a:solidFill>
          <a:prstDash val="dash"/>
        </a:ln>
        <a:effectLst/>
      </dgm:spPr>
    </dgm:pt>
    <dgm:pt modelId="{C1BEC2C0-22DD-44C4-AAFC-5C26B7685EF4}" type="pres">
      <dgm:prSet presAssocID="{5FC34D3A-C8D4-483C-8695-507470E74D50}" presName="ConnectLineEnd" presStyleLbl="node1" presStyleIdx="1" presStyleCnt="4"/>
      <dgm:spPr/>
    </dgm:pt>
    <dgm:pt modelId="{AC3D3D7F-40C6-4526-8B59-8E5946ACD3E0}" type="pres">
      <dgm:prSet presAssocID="{5FC34D3A-C8D4-483C-8695-507470E74D50}" presName="EmptyPane" presStyleCnt="0"/>
      <dgm:spPr/>
    </dgm:pt>
    <dgm:pt modelId="{1E3B17F3-BEE3-4918-AC1A-690DF45EE902}" type="pres">
      <dgm:prSet presAssocID="{1DECF9F5-40C0-4379-BCCE-7BCAAD54807B}" presName="spaceBetweenRectangles" presStyleLbl="fgAcc1" presStyleIdx="1" presStyleCnt="3"/>
      <dgm:spPr/>
    </dgm:pt>
    <dgm:pt modelId="{D1770950-AE34-40D9-810A-BC109B39D24D}" type="pres">
      <dgm:prSet presAssocID="{9845D52A-E054-4EB0-A5A3-32AE7DC6D645}" presName="composite" presStyleCnt="0"/>
      <dgm:spPr/>
    </dgm:pt>
    <dgm:pt modelId="{BF256D98-0EB6-41C8-AEED-E83691475757}" type="pres">
      <dgm:prSet presAssocID="{9845D52A-E054-4EB0-A5A3-32AE7DC6D645}" presName="Parent1" presStyleLbl="alignNode1" presStyleIdx="2" presStyleCnt="4">
        <dgm:presLayoutVars>
          <dgm:chMax val="1"/>
          <dgm:chPref val="1"/>
          <dgm:bulletEnabled val="1"/>
        </dgm:presLayoutVars>
      </dgm:prSet>
      <dgm:spPr/>
    </dgm:pt>
    <dgm:pt modelId="{DEDEAEC8-775B-4A0E-BDF8-C0B5BC0821DF}" type="pres">
      <dgm:prSet presAssocID="{9845D52A-E054-4EB0-A5A3-32AE7DC6D645}" presName="Childtext1" presStyleLbl="revTx" presStyleIdx="2" presStyleCnt="4">
        <dgm:presLayoutVars>
          <dgm:chMax val="0"/>
          <dgm:chPref val="0"/>
          <dgm:bulletEnabled/>
        </dgm:presLayoutVars>
      </dgm:prSet>
      <dgm:spPr/>
    </dgm:pt>
    <dgm:pt modelId="{D59E0661-D3C3-4072-9F55-5F1D1C88A7C9}" type="pres">
      <dgm:prSet presAssocID="{9845D52A-E054-4EB0-A5A3-32AE7DC6D645}" presName="ConnectLine" presStyleLbl="sibTrans1D1" presStyleIdx="2" presStyleCnt="4"/>
      <dgm:spPr>
        <a:noFill/>
        <a:ln w="12700" cap="flat" cmpd="sng" algn="ctr">
          <a:solidFill>
            <a:schemeClr val="accent1">
              <a:hueOff val="0"/>
              <a:satOff val="0"/>
              <a:lumOff val="0"/>
              <a:alphaOff val="0"/>
            </a:schemeClr>
          </a:solidFill>
          <a:prstDash val="dash"/>
        </a:ln>
        <a:effectLst/>
      </dgm:spPr>
    </dgm:pt>
    <dgm:pt modelId="{4A753F44-E78B-4293-B0C7-6430408A43FA}" type="pres">
      <dgm:prSet presAssocID="{9845D52A-E054-4EB0-A5A3-32AE7DC6D645}" presName="ConnectLineEnd" presStyleLbl="node1" presStyleIdx="2" presStyleCnt="4"/>
      <dgm:spPr/>
    </dgm:pt>
    <dgm:pt modelId="{40AE410E-3FB3-4E51-8DE0-EDECFB7DA049}" type="pres">
      <dgm:prSet presAssocID="{9845D52A-E054-4EB0-A5A3-32AE7DC6D645}" presName="EmptyPane" presStyleCnt="0"/>
      <dgm:spPr/>
    </dgm:pt>
    <dgm:pt modelId="{601495B8-8CCC-4CA7-9BCE-B7441480B866}" type="pres">
      <dgm:prSet presAssocID="{796364FD-7651-493A-AEE5-8DD45DF8EEAC}" presName="spaceBetweenRectangles" presStyleLbl="fgAcc1" presStyleIdx="2" presStyleCnt="3"/>
      <dgm:spPr/>
    </dgm:pt>
    <dgm:pt modelId="{5B34DA1A-FC3A-4252-92D3-378DC0EC0FE5}" type="pres">
      <dgm:prSet presAssocID="{9AC77E87-FC4D-4F04-889B-73358514DC0D}" presName="composite" presStyleCnt="0"/>
      <dgm:spPr/>
    </dgm:pt>
    <dgm:pt modelId="{2167599F-F719-471E-A82D-5E79BEF908F2}" type="pres">
      <dgm:prSet presAssocID="{9AC77E87-FC4D-4F04-889B-73358514DC0D}" presName="Parent1" presStyleLbl="alignNode1" presStyleIdx="3" presStyleCnt="4">
        <dgm:presLayoutVars>
          <dgm:chMax val="1"/>
          <dgm:chPref val="1"/>
          <dgm:bulletEnabled val="1"/>
        </dgm:presLayoutVars>
      </dgm:prSet>
      <dgm:spPr/>
    </dgm:pt>
    <dgm:pt modelId="{BFDCC47A-3FE9-44B5-9256-8406C22486BA}" type="pres">
      <dgm:prSet presAssocID="{9AC77E87-FC4D-4F04-889B-73358514DC0D}" presName="Childtext1" presStyleLbl="revTx" presStyleIdx="3" presStyleCnt="4">
        <dgm:presLayoutVars>
          <dgm:chMax val="0"/>
          <dgm:chPref val="0"/>
          <dgm:bulletEnabled/>
        </dgm:presLayoutVars>
      </dgm:prSet>
      <dgm:spPr/>
    </dgm:pt>
    <dgm:pt modelId="{DF12EC0F-ABC1-486B-A916-C06438CBEF0F}" type="pres">
      <dgm:prSet presAssocID="{9AC77E87-FC4D-4F04-889B-73358514DC0D}" presName="ConnectLine" presStyleLbl="sibTrans1D1" presStyleIdx="3" presStyleCnt="4"/>
      <dgm:spPr>
        <a:noFill/>
        <a:ln w="12700" cap="flat" cmpd="sng" algn="ctr">
          <a:solidFill>
            <a:schemeClr val="accent1">
              <a:hueOff val="0"/>
              <a:satOff val="0"/>
              <a:lumOff val="0"/>
              <a:alphaOff val="0"/>
            </a:schemeClr>
          </a:solidFill>
          <a:prstDash val="dash"/>
        </a:ln>
        <a:effectLst/>
      </dgm:spPr>
    </dgm:pt>
    <dgm:pt modelId="{140BD0F3-FA93-4CE5-A91C-40B9CBAA8403}" type="pres">
      <dgm:prSet presAssocID="{9AC77E87-FC4D-4F04-889B-73358514DC0D}" presName="ConnectLineEnd" presStyleLbl="node1" presStyleIdx="3" presStyleCnt="4"/>
      <dgm:spPr/>
    </dgm:pt>
    <dgm:pt modelId="{D3810F1D-4B00-48FE-B4C9-510F3F52C1C3}" type="pres">
      <dgm:prSet presAssocID="{9AC77E87-FC4D-4F04-889B-73358514DC0D}" presName="EmptyPane" presStyleCnt="0"/>
      <dgm:spPr/>
    </dgm:pt>
  </dgm:ptLst>
  <dgm:cxnLst>
    <dgm:cxn modelId="{82C2E40D-9BC0-4ADA-915E-708000D2737D}" srcId="{E5E4D699-C3CF-4415-B32C-A18B48AFE2A3}" destId="{9DB38719-EEF9-4638-91CE-8E8C646CC524}" srcOrd="0" destOrd="0" parTransId="{2D70C797-29DD-498F-9D71-4F6A2362408D}" sibTransId="{B8EFC625-D79E-4B16-A077-46ABEB1913DC}"/>
    <dgm:cxn modelId="{6E1E710E-5FCE-4A3A-BCC2-57EE88D2B611}" type="presOf" srcId="{9845D52A-E054-4EB0-A5A3-32AE7DC6D645}" destId="{BF256D98-0EB6-41C8-AEED-E83691475757}" srcOrd="0" destOrd="0" presId="urn:microsoft.com/office/officeart/2016/7/layout/HexagonTimeline"/>
    <dgm:cxn modelId="{B04C6215-C46D-4282-963F-02A26E25C8AB}" srcId="{08F627ED-A304-4697-8C44-18E45D3D2B1A}" destId="{9845D52A-E054-4EB0-A5A3-32AE7DC6D645}" srcOrd="2" destOrd="0" parTransId="{952EE001-86C3-4022-96EE-ABDB540B8A78}" sibTransId="{796364FD-7651-493A-AEE5-8DD45DF8EEAC}"/>
    <dgm:cxn modelId="{0BBE1328-2BDE-48E8-8607-729E9AD5CC15}" type="presOf" srcId="{9DB38719-EEF9-4638-91CE-8E8C646CC524}" destId="{3F8C8DF1-69FF-4267-9807-429FE1F669A4}" srcOrd="0" destOrd="0" presId="urn:microsoft.com/office/officeart/2016/7/layout/HexagonTimeline"/>
    <dgm:cxn modelId="{BD204A29-3AE9-4D43-8D20-E6691DA3D10E}" type="presOf" srcId="{566C4A8F-CE66-4FF5-AF11-6C385F74A275}" destId="{DEDEAEC8-775B-4A0E-BDF8-C0B5BC0821DF}" srcOrd="0" destOrd="0" presId="urn:microsoft.com/office/officeart/2016/7/layout/HexagonTimeline"/>
    <dgm:cxn modelId="{C5D8602B-517E-43E4-BD3A-FC1FECDD1246}" type="presOf" srcId="{08F627ED-A304-4697-8C44-18E45D3D2B1A}" destId="{0580C383-85A3-425E-A44E-5E7306FF943E}" srcOrd="0" destOrd="0" presId="urn:microsoft.com/office/officeart/2016/7/layout/HexagonTimeline"/>
    <dgm:cxn modelId="{66E8CE3C-459F-4648-B4D7-5039298A0E92}" srcId="{9845D52A-E054-4EB0-A5A3-32AE7DC6D645}" destId="{566C4A8F-CE66-4FF5-AF11-6C385F74A275}" srcOrd="0" destOrd="0" parTransId="{375C5A5E-5F04-4FE8-98F8-795867C18A18}" sibTransId="{E74B8A5E-78D9-4E5B-86E1-203DE271581F}"/>
    <dgm:cxn modelId="{6D67163F-4880-4E0E-B95A-F0DDE2AB3673}" type="presOf" srcId="{C2F0E5C9-2943-4A9B-872F-ECF6B159E9F4}" destId="{BFDCC47A-3FE9-44B5-9256-8406C22486BA}" srcOrd="0" destOrd="0" presId="urn:microsoft.com/office/officeart/2016/7/layout/HexagonTimeline"/>
    <dgm:cxn modelId="{04774158-8FAB-47B4-A2EE-D3D3A7E958BE}" srcId="{08F627ED-A304-4697-8C44-18E45D3D2B1A}" destId="{9AC77E87-FC4D-4F04-889B-73358514DC0D}" srcOrd="3" destOrd="0" parTransId="{B29F90F6-921F-42B9-A496-5D121F61821E}" sibTransId="{3A77AB9A-DF29-465E-A0A5-D4FA3D0C537F}"/>
    <dgm:cxn modelId="{FF79A57F-A2E9-483E-AD10-5F90BB6D9BFF}" type="presOf" srcId="{5FC34D3A-C8D4-483C-8695-507470E74D50}" destId="{63AECF3B-25CA-476D-B7CA-904B4760CF3F}" srcOrd="0" destOrd="0" presId="urn:microsoft.com/office/officeart/2016/7/layout/HexagonTimeline"/>
    <dgm:cxn modelId="{FB0FA082-3950-4822-951F-05A1A9548F18}" srcId="{5FC34D3A-C8D4-483C-8695-507470E74D50}" destId="{C057D6ED-8F49-42DC-B8A7-C07F68F0F734}" srcOrd="0" destOrd="0" parTransId="{131D11D9-3030-4E3B-8F84-0108E6497B2A}" sibTransId="{6E885013-4246-43E1-A818-2251A99C8FD2}"/>
    <dgm:cxn modelId="{F7608388-5A1F-4FE9-96E5-520EA7B1F725}" srcId="{9AC77E87-FC4D-4F04-889B-73358514DC0D}" destId="{C2F0E5C9-2943-4A9B-872F-ECF6B159E9F4}" srcOrd="0" destOrd="0" parTransId="{8FBB852D-32B7-4273-9DE3-951F1CFE69EC}" sibTransId="{1A62CB6F-38D7-44F2-AFAB-0C4382E3DA24}"/>
    <dgm:cxn modelId="{A6BB1BBC-671E-4B35-937E-DD6E947B3158}" type="presOf" srcId="{C057D6ED-8F49-42DC-B8A7-C07F68F0F734}" destId="{7197D426-886B-449E-A886-FD13F5E0AC97}" srcOrd="0" destOrd="0" presId="urn:microsoft.com/office/officeart/2016/7/layout/HexagonTimeline"/>
    <dgm:cxn modelId="{EBF452CA-3471-43AB-ACE9-A8D1E3C66270}" type="presOf" srcId="{E5E4D699-C3CF-4415-B32C-A18B48AFE2A3}" destId="{556899F1-13C2-441E-879C-8B5F26234632}" srcOrd="0" destOrd="0" presId="urn:microsoft.com/office/officeart/2016/7/layout/HexagonTimeline"/>
    <dgm:cxn modelId="{277179CE-E2F5-4733-8D23-9E37CACB7B9E}" srcId="{08F627ED-A304-4697-8C44-18E45D3D2B1A}" destId="{5FC34D3A-C8D4-483C-8695-507470E74D50}" srcOrd="1" destOrd="0" parTransId="{9978A89C-C2F1-4241-807C-13619E6D6376}" sibTransId="{1DECF9F5-40C0-4379-BCCE-7BCAAD54807B}"/>
    <dgm:cxn modelId="{D83265D3-E692-4137-90D3-748CD191DC94}" type="presOf" srcId="{9AC77E87-FC4D-4F04-889B-73358514DC0D}" destId="{2167599F-F719-471E-A82D-5E79BEF908F2}" srcOrd="0" destOrd="0" presId="urn:microsoft.com/office/officeart/2016/7/layout/HexagonTimeline"/>
    <dgm:cxn modelId="{A2DF84EA-DA42-4F03-BD6F-8E8D9966CB10}" srcId="{08F627ED-A304-4697-8C44-18E45D3D2B1A}" destId="{E5E4D699-C3CF-4415-B32C-A18B48AFE2A3}" srcOrd="0" destOrd="0" parTransId="{C7C70553-EB1A-4554-849D-8153CC4AFCEB}" sibTransId="{61990FFE-20A5-4112-BACD-16BA28C36EBA}"/>
    <dgm:cxn modelId="{F6B66A9F-F428-4AD7-99F8-E293C148ADA4}" type="presParOf" srcId="{0580C383-85A3-425E-A44E-5E7306FF943E}" destId="{78B1F1D9-D4A1-4078-8320-A9F734DAF01D}" srcOrd="0" destOrd="0" presId="urn:microsoft.com/office/officeart/2016/7/layout/HexagonTimeline"/>
    <dgm:cxn modelId="{F8D9346E-E7B0-4A3E-A3E5-66D91A5BB4EF}" type="presParOf" srcId="{78B1F1D9-D4A1-4078-8320-A9F734DAF01D}" destId="{556899F1-13C2-441E-879C-8B5F26234632}" srcOrd="0" destOrd="0" presId="urn:microsoft.com/office/officeart/2016/7/layout/HexagonTimeline"/>
    <dgm:cxn modelId="{1F4BFCED-49A0-470B-807C-94766C1A6E88}" type="presParOf" srcId="{78B1F1D9-D4A1-4078-8320-A9F734DAF01D}" destId="{3F8C8DF1-69FF-4267-9807-429FE1F669A4}" srcOrd="1" destOrd="0" presId="urn:microsoft.com/office/officeart/2016/7/layout/HexagonTimeline"/>
    <dgm:cxn modelId="{453F1C98-FCC0-488D-9610-0BEFFADC7BBD}" type="presParOf" srcId="{78B1F1D9-D4A1-4078-8320-A9F734DAF01D}" destId="{7CD542A5-A839-406E-A09D-761397CD34CA}" srcOrd="2" destOrd="0" presId="urn:microsoft.com/office/officeart/2016/7/layout/HexagonTimeline"/>
    <dgm:cxn modelId="{1D60F2B8-EC42-4898-9347-2E9FEA726633}" type="presParOf" srcId="{78B1F1D9-D4A1-4078-8320-A9F734DAF01D}" destId="{8EAC9032-35F1-40A2-BA92-FC6DD5F3161F}" srcOrd="3" destOrd="0" presId="urn:microsoft.com/office/officeart/2016/7/layout/HexagonTimeline"/>
    <dgm:cxn modelId="{0C4C8501-E8D0-4411-8A38-A7BBFDB0E499}" type="presParOf" srcId="{78B1F1D9-D4A1-4078-8320-A9F734DAF01D}" destId="{CF11A881-B1B6-4E4B-9AB0-2514A9285EBA}" srcOrd="4" destOrd="0" presId="urn:microsoft.com/office/officeart/2016/7/layout/HexagonTimeline"/>
    <dgm:cxn modelId="{1070EAB3-C0F2-4158-9934-A96BE7D30CD9}" type="presParOf" srcId="{0580C383-85A3-425E-A44E-5E7306FF943E}" destId="{0EDA1889-E3C7-4C7B-AA49-EF34A4D5D342}" srcOrd="1" destOrd="0" presId="urn:microsoft.com/office/officeart/2016/7/layout/HexagonTimeline"/>
    <dgm:cxn modelId="{FFEB116A-0DE3-4720-BD99-8ABC77BD1C02}" type="presParOf" srcId="{0580C383-85A3-425E-A44E-5E7306FF943E}" destId="{AF022427-467C-44D2-B19C-073E877201DB}" srcOrd="2" destOrd="0" presId="urn:microsoft.com/office/officeart/2016/7/layout/HexagonTimeline"/>
    <dgm:cxn modelId="{9EF28E46-6E27-4C18-BDF8-0BFCC94FA57E}" type="presParOf" srcId="{AF022427-467C-44D2-B19C-073E877201DB}" destId="{63AECF3B-25CA-476D-B7CA-904B4760CF3F}" srcOrd="0" destOrd="0" presId="urn:microsoft.com/office/officeart/2016/7/layout/HexagonTimeline"/>
    <dgm:cxn modelId="{E6ED1BB3-E46F-42D9-9458-24DED11FEC07}" type="presParOf" srcId="{AF022427-467C-44D2-B19C-073E877201DB}" destId="{7197D426-886B-449E-A886-FD13F5E0AC97}" srcOrd="1" destOrd="0" presId="urn:microsoft.com/office/officeart/2016/7/layout/HexagonTimeline"/>
    <dgm:cxn modelId="{FECFBD0C-B248-4FB1-86E5-D192B987C2F5}" type="presParOf" srcId="{AF022427-467C-44D2-B19C-073E877201DB}" destId="{B9D6C9D4-469A-4107-97AE-8C43EA5CB946}" srcOrd="2" destOrd="0" presId="urn:microsoft.com/office/officeart/2016/7/layout/HexagonTimeline"/>
    <dgm:cxn modelId="{B645B247-C944-4B53-A533-FC70B88844CA}" type="presParOf" srcId="{AF022427-467C-44D2-B19C-073E877201DB}" destId="{C1BEC2C0-22DD-44C4-AAFC-5C26B7685EF4}" srcOrd="3" destOrd="0" presId="urn:microsoft.com/office/officeart/2016/7/layout/HexagonTimeline"/>
    <dgm:cxn modelId="{EFEB0104-9BE6-4BE6-8CA4-080E4EC1D796}" type="presParOf" srcId="{AF022427-467C-44D2-B19C-073E877201DB}" destId="{AC3D3D7F-40C6-4526-8B59-8E5946ACD3E0}" srcOrd="4" destOrd="0" presId="urn:microsoft.com/office/officeart/2016/7/layout/HexagonTimeline"/>
    <dgm:cxn modelId="{30813E9F-92FE-457F-A798-34AED8C14747}" type="presParOf" srcId="{0580C383-85A3-425E-A44E-5E7306FF943E}" destId="{1E3B17F3-BEE3-4918-AC1A-690DF45EE902}" srcOrd="3" destOrd="0" presId="urn:microsoft.com/office/officeart/2016/7/layout/HexagonTimeline"/>
    <dgm:cxn modelId="{BFE8FC82-748F-4007-B16A-8ADD470E5CE8}" type="presParOf" srcId="{0580C383-85A3-425E-A44E-5E7306FF943E}" destId="{D1770950-AE34-40D9-810A-BC109B39D24D}" srcOrd="4" destOrd="0" presId="urn:microsoft.com/office/officeart/2016/7/layout/HexagonTimeline"/>
    <dgm:cxn modelId="{DFBD7509-815F-4FB8-A809-02375B172794}" type="presParOf" srcId="{D1770950-AE34-40D9-810A-BC109B39D24D}" destId="{BF256D98-0EB6-41C8-AEED-E83691475757}" srcOrd="0" destOrd="0" presId="urn:microsoft.com/office/officeart/2016/7/layout/HexagonTimeline"/>
    <dgm:cxn modelId="{0C3DD67A-9FDC-4E90-B290-3282E9CF1422}" type="presParOf" srcId="{D1770950-AE34-40D9-810A-BC109B39D24D}" destId="{DEDEAEC8-775B-4A0E-BDF8-C0B5BC0821DF}" srcOrd="1" destOrd="0" presId="urn:microsoft.com/office/officeart/2016/7/layout/HexagonTimeline"/>
    <dgm:cxn modelId="{DE943765-9F2B-414A-B8D6-82E9446F1B9C}" type="presParOf" srcId="{D1770950-AE34-40D9-810A-BC109B39D24D}" destId="{D59E0661-D3C3-4072-9F55-5F1D1C88A7C9}" srcOrd="2" destOrd="0" presId="urn:microsoft.com/office/officeart/2016/7/layout/HexagonTimeline"/>
    <dgm:cxn modelId="{8BCF504B-2DB1-409E-91C5-1930DC978596}" type="presParOf" srcId="{D1770950-AE34-40D9-810A-BC109B39D24D}" destId="{4A753F44-E78B-4293-B0C7-6430408A43FA}" srcOrd="3" destOrd="0" presId="urn:microsoft.com/office/officeart/2016/7/layout/HexagonTimeline"/>
    <dgm:cxn modelId="{D5E0E930-6D1D-4CA3-9410-1B7166E1ECE6}" type="presParOf" srcId="{D1770950-AE34-40D9-810A-BC109B39D24D}" destId="{40AE410E-3FB3-4E51-8DE0-EDECFB7DA049}" srcOrd="4" destOrd="0" presId="urn:microsoft.com/office/officeart/2016/7/layout/HexagonTimeline"/>
    <dgm:cxn modelId="{91F94770-C15E-4938-B10F-2A7CBA135758}" type="presParOf" srcId="{0580C383-85A3-425E-A44E-5E7306FF943E}" destId="{601495B8-8CCC-4CA7-9BCE-B7441480B866}" srcOrd="5" destOrd="0" presId="urn:microsoft.com/office/officeart/2016/7/layout/HexagonTimeline"/>
    <dgm:cxn modelId="{D2F630C4-800F-4F2C-96C2-5FAC8C3DDA3F}" type="presParOf" srcId="{0580C383-85A3-425E-A44E-5E7306FF943E}" destId="{5B34DA1A-FC3A-4252-92D3-378DC0EC0FE5}" srcOrd="6" destOrd="0" presId="urn:microsoft.com/office/officeart/2016/7/layout/HexagonTimeline"/>
    <dgm:cxn modelId="{42E56619-0899-4F93-AA04-6B89D6E75EE2}" type="presParOf" srcId="{5B34DA1A-FC3A-4252-92D3-378DC0EC0FE5}" destId="{2167599F-F719-471E-A82D-5E79BEF908F2}" srcOrd="0" destOrd="0" presId="urn:microsoft.com/office/officeart/2016/7/layout/HexagonTimeline"/>
    <dgm:cxn modelId="{CC8BB429-1C1D-41D0-9C32-118F0D311091}" type="presParOf" srcId="{5B34DA1A-FC3A-4252-92D3-378DC0EC0FE5}" destId="{BFDCC47A-3FE9-44B5-9256-8406C22486BA}" srcOrd="1" destOrd="0" presId="urn:microsoft.com/office/officeart/2016/7/layout/HexagonTimeline"/>
    <dgm:cxn modelId="{4363C672-AA2C-4885-821C-BF5619A95076}" type="presParOf" srcId="{5B34DA1A-FC3A-4252-92D3-378DC0EC0FE5}" destId="{DF12EC0F-ABC1-486B-A916-C06438CBEF0F}" srcOrd="2" destOrd="0" presId="urn:microsoft.com/office/officeart/2016/7/layout/HexagonTimeline"/>
    <dgm:cxn modelId="{F95F8B9A-6966-4FC1-9D25-C6B1B1EDE017}" type="presParOf" srcId="{5B34DA1A-FC3A-4252-92D3-378DC0EC0FE5}" destId="{140BD0F3-FA93-4CE5-A91C-40B9CBAA8403}" srcOrd="3" destOrd="0" presId="urn:microsoft.com/office/officeart/2016/7/layout/HexagonTimeline"/>
    <dgm:cxn modelId="{C6E7CA53-3FC8-438D-A502-77876C4B69E0}" type="presParOf" srcId="{5B34DA1A-FC3A-4252-92D3-378DC0EC0FE5}" destId="{D3810F1D-4B00-48FE-B4C9-510F3F52C1C3}"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6899F1-13C2-441E-879C-8B5F26234632}">
      <dsp:nvSpPr>
        <dsp:cNvPr id="0" name=""/>
        <dsp:cNvSpPr/>
      </dsp:nvSpPr>
      <dsp:spPr>
        <a:xfrm>
          <a:off x="352043"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2015</a:t>
          </a:r>
        </a:p>
      </dsp:txBody>
      <dsp:txXfrm>
        <a:off x="352043" y="1639269"/>
        <a:ext cx="1721097" cy="447073"/>
      </dsp:txXfrm>
    </dsp:sp>
    <dsp:sp modelId="{3F8C8DF1-69FF-4267-9807-429FE1F669A4}">
      <dsp:nvSpPr>
        <dsp:cNvPr id="0" name=""/>
        <dsp:cNvSpPr/>
      </dsp:nvSpPr>
      <dsp:spPr>
        <a:xfrm>
          <a:off x="0"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0" y="0"/>
        <a:ext cx="2514600" cy="1192195"/>
      </dsp:txXfrm>
    </dsp:sp>
    <dsp:sp modelId="{0EDA1889-E3C7-4C7B-AA49-EF34A4D5D342}">
      <dsp:nvSpPr>
        <dsp:cNvPr id="0" name=""/>
        <dsp:cNvSpPr/>
      </dsp:nvSpPr>
      <dsp:spPr>
        <a:xfrm>
          <a:off x="2162555"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CD542A5-A839-406E-A09D-761397CD34CA}">
      <dsp:nvSpPr>
        <dsp:cNvPr id="0" name=""/>
        <dsp:cNvSpPr/>
      </dsp:nvSpPr>
      <dsp:spPr>
        <a:xfrm>
          <a:off x="12572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EAC9032-35F1-40A2-BA92-FC6DD5F3161F}">
      <dsp:nvSpPr>
        <dsp:cNvPr id="0" name=""/>
        <dsp:cNvSpPr/>
      </dsp:nvSpPr>
      <dsp:spPr>
        <a:xfrm>
          <a:off x="12200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3AECF3B-25CA-476D-B7CA-904B4760CF3F}">
      <dsp:nvSpPr>
        <dsp:cNvPr id="0" name=""/>
        <dsp:cNvSpPr/>
      </dsp:nvSpPr>
      <dsp:spPr>
        <a:xfrm>
          <a:off x="28666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2016</a:t>
          </a:r>
        </a:p>
      </dsp:txBody>
      <dsp:txXfrm>
        <a:off x="3077129" y="1691245"/>
        <a:ext cx="1389540" cy="343121"/>
      </dsp:txXfrm>
    </dsp:sp>
    <dsp:sp modelId="{7197D426-886B-449E-A886-FD13F5E0AC97}">
      <dsp:nvSpPr>
        <dsp:cNvPr id="0" name=""/>
        <dsp:cNvSpPr/>
      </dsp:nvSpPr>
      <dsp:spPr>
        <a:xfrm>
          <a:off x="2514599"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2514599" y="2533416"/>
        <a:ext cx="2514600" cy="1192195"/>
      </dsp:txXfrm>
    </dsp:sp>
    <dsp:sp modelId="{1E3B17F3-BEE3-4918-AC1A-690DF45EE902}">
      <dsp:nvSpPr>
        <dsp:cNvPr id="0" name=""/>
        <dsp:cNvSpPr/>
      </dsp:nvSpPr>
      <dsp:spPr>
        <a:xfrm>
          <a:off x="46771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D6C9D4-469A-4107-97AE-8C43EA5CB946}">
      <dsp:nvSpPr>
        <dsp:cNvPr id="0" name=""/>
        <dsp:cNvSpPr/>
      </dsp:nvSpPr>
      <dsp:spPr>
        <a:xfrm>
          <a:off x="3771899"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1BEC2C0-22DD-44C4-AAFC-5C26B7685EF4}">
      <dsp:nvSpPr>
        <dsp:cNvPr id="0" name=""/>
        <dsp:cNvSpPr/>
      </dsp:nvSpPr>
      <dsp:spPr>
        <a:xfrm>
          <a:off x="37346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BF256D98-0EB6-41C8-AEED-E83691475757}">
      <dsp:nvSpPr>
        <dsp:cNvPr id="0" name=""/>
        <dsp:cNvSpPr/>
      </dsp:nvSpPr>
      <dsp:spPr>
        <a:xfrm>
          <a:off x="5381243" y="1639269"/>
          <a:ext cx="1810512" cy="447073"/>
        </a:xfrm>
        <a:prstGeom prst="hexagon">
          <a:avLst>
            <a:gd name="adj" fmla="val 40000"/>
            <a:gd name="vf" fmla="val 11547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2017</a:t>
          </a:r>
        </a:p>
      </dsp:txBody>
      <dsp:txXfrm>
        <a:off x="5591729" y="1691245"/>
        <a:ext cx="1389540" cy="343121"/>
      </dsp:txXfrm>
    </dsp:sp>
    <dsp:sp modelId="{DEDEAEC8-775B-4A0E-BDF8-C0B5BC0821DF}">
      <dsp:nvSpPr>
        <dsp:cNvPr id="0" name=""/>
        <dsp:cNvSpPr/>
      </dsp:nvSpPr>
      <dsp:spPr>
        <a:xfrm>
          <a:off x="5029199" y="0"/>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b"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5029199" y="0"/>
        <a:ext cx="2514600" cy="1192195"/>
      </dsp:txXfrm>
    </dsp:sp>
    <dsp:sp modelId="{601495B8-8CCC-4CA7-9BCE-B7441480B866}">
      <dsp:nvSpPr>
        <dsp:cNvPr id="0" name=""/>
        <dsp:cNvSpPr/>
      </dsp:nvSpPr>
      <dsp:spPr>
        <a:xfrm>
          <a:off x="7191756" y="1862806"/>
          <a:ext cx="704087" cy="0"/>
        </a:xfrm>
        <a:custGeom>
          <a:avLst/>
          <a:gdLst/>
          <a:ahLst/>
          <a:cxnLst/>
          <a:rect l="0" t="0" r="0" b="0"/>
          <a:pathLst>
            <a:path>
              <a:moveTo>
                <a:pt x="0" y="0"/>
              </a:moveTo>
              <a:lnTo>
                <a:pt x="704087" y="0"/>
              </a:lnTo>
            </a:path>
          </a:pathLst>
        </a:custGeom>
        <a:no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59E0661-D3C3-4072-9F55-5F1D1C88A7C9}">
      <dsp:nvSpPr>
        <dsp:cNvPr id="0" name=""/>
        <dsp:cNvSpPr/>
      </dsp:nvSpPr>
      <dsp:spPr>
        <a:xfrm>
          <a:off x="6286499" y="1266708"/>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A753F44-E78B-4293-B0C7-6430408A43FA}">
      <dsp:nvSpPr>
        <dsp:cNvPr id="0" name=""/>
        <dsp:cNvSpPr/>
      </dsp:nvSpPr>
      <dsp:spPr>
        <a:xfrm>
          <a:off x="6249243" y="1192195"/>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2167599F-F719-471E-A82D-5E79BEF908F2}">
      <dsp:nvSpPr>
        <dsp:cNvPr id="0" name=""/>
        <dsp:cNvSpPr/>
      </dsp:nvSpPr>
      <dsp:spPr>
        <a:xfrm rot="10800000">
          <a:off x="7895844" y="1639269"/>
          <a:ext cx="1810512" cy="447073"/>
        </a:xfrm>
        <a:prstGeom prst="homePlate">
          <a:avLst>
            <a:gd name="adj" fmla="val 4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3820" tIns="83820" rIns="83820" bIns="83820" numCol="1" spcCol="1270" rtlCol="0" anchor="ctr" anchorCtr="0">
          <a:noAutofit/>
        </a:bodyPr>
        <a:lstStyle/>
        <a:p>
          <a:pPr marL="0" lvl="0" indent="0" algn="ctr" defTabSz="488950" rtl="0">
            <a:lnSpc>
              <a:spcPct val="90000"/>
            </a:lnSpc>
            <a:spcBef>
              <a:spcPct val="0"/>
            </a:spcBef>
            <a:spcAft>
              <a:spcPct val="35000"/>
            </a:spcAft>
            <a:buNone/>
          </a:pPr>
          <a:r>
            <a:rPr lang="fr-FR" sz="1100" kern="1200" noProof="0" dirty="0"/>
            <a:t>2018</a:t>
          </a:r>
        </a:p>
      </dsp:txBody>
      <dsp:txXfrm rot="10800000">
        <a:off x="7985259" y="1639269"/>
        <a:ext cx="1721097" cy="447073"/>
      </dsp:txXfrm>
    </dsp:sp>
    <dsp:sp modelId="{BFDCC47A-3FE9-44B5-9256-8406C22486BA}">
      <dsp:nvSpPr>
        <dsp:cNvPr id="0" name=""/>
        <dsp:cNvSpPr/>
      </dsp:nvSpPr>
      <dsp:spPr>
        <a:xfrm>
          <a:off x="7543800" y="2533416"/>
          <a:ext cx="2514600" cy="1192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rtlCol="0" anchor="t" anchorCtr="1">
          <a:noAutofit/>
        </a:bodyPr>
        <a:lstStyle/>
        <a:p>
          <a:pPr marL="0" lvl="0" indent="0" algn="ctr" defTabSz="488950" rtl="0">
            <a:lnSpc>
              <a:spcPct val="90000"/>
            </a:lnSpc>
            <a:spcBef>
              <a:spcPct val="0"/>
            </a:spcBef>
            <a:spcAft>
              <a:spcPct val="35000"/>
            </a:spcAft>
            <a:buNone/>
          </a:pPr>
          <a:r>
            <a:rPr lang="fr-FR" sz="1100" kern="1200" noProof="0" dirty="0" err="1"/>
            <a:t>Lorem</a:t>
          </a:r>
          <a:r>
            <a:rPr lang="fr-FR" sz="1100" kern="1200" noProof="0" dirty="0"/>
            <a:t> </a:t>
          </a:r>
          <a:r>
            <a:rPr lang="fr-FR" sz="1100" kern="1200" noProof="0" dirty="0" err="1"/>
            <a:t>ipsum</a:t>
          </a:r>
          <a:r>
            <a:rPr lang="fr-FR" sz="1100" kern="1200" noProof="0" dirty="0"/>
            <a:t> </a:t>
          </a:r>
          <a:r>
            <a:rPr lang="fr-FR" sz="1100" kern="1200" noProof="0" dirty="0" err="1"/>
            <a:t>dolor</a:t>
          </a:r>
          <a:r>
            <a:rPr lang="fr-FR" sz="1100" kern="1200" noProof="0" dirty="0"/>
            <a:t> </a:t>
          </a:r>
          <a:r>
            <a:rPr lang="fr-FR" sz="1100" kern="1200" noProof="0" dirty="0" err="1"/>
            <a:t>sit</a:t>
          </a:r>
          <a:r>
            <a:rPr lang="fr-FR" sz="1100" kern="1200" noProof="0" dirty="0"/>
            <a:t> </a:t>
          </a:r>
          <a:r>
            <a:rPr lang="fr-FR" sz="1100" kern="1200" noProof="0" dirty="0" err="1"/>
            <a:t>amet</a:t>
          </a:r>
          <a:endParaRPr lang="fr-FR" sz="1100" kern="1200" noProof="0" dirty="0"/>
        </a:p>
      </dsp:txBody>
      <dsp:txXfrm>
        <a:off x="7543800" y="2533416"/>
        <a:ext cx="2514600" cy="1192195"/>
      </dsp:txXfrm>
    </dsp:sp>
    <dsp:sp modelId="{DF12EC0F-ABC1-486B-A916-C06438CBEF0F}">
      <dsp:nvSpPr>
        <dsp:cNvPr id="0" name=""/>
        <dsp:cNvSpPr/>
      </dsp:nvSpPr>
      <dsp:spPr>
        <a:xfrm>
          <a:off x="8801100" y="2086342"/>
          <a:ext cx="0" cy="372561"/>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40BD0F3-FA93-4CE5-A91C-40B9CBAA8403}">
      <dsp:nvSpPr>
        <dsp:cNvPr id="0" name=""/>
        <dsp:cNvSpPr/>
      </dsp:nvSpPr>
      <dsp:spPr>
        <a:xfrm>
          <a:off x="8763843" y="2458903"/>
          <a:ext cx="74512" cy="74512"/>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8.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9.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0.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2.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3.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4.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5.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6.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7.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8.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9.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0.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1.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2.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3.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4.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5.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6.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7.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8.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9.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50.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51.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16/7/layout/HexagonTimeline">
  <dgm:title val="Chronologie en hexagones"/>
  <dgm:desc val="Permet de représenter une liste d’événements dans l’ordre chronologique. Une zone invisible contient la description, tandis que la date apparaît dans les hexagones, à l’exception du premier et du dernier nœud dans lequel la date apparaît dans une forme de maison. Il peut afficher une grande quantité de texte avec un format de date de taille moyenne."/>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A29378B-22B1-4588-9740-DF5103B13F80}" type="datetimeFigureOut">
              <a:rPr lang="fr-FR" smtClean="0"/>
              <a:t>17/10/2022</a:t>
            </a:fld>
            <a:endParaRPr lang="fr-FR" dirty="0"/>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A26EF8D-B4ED-4503-AC0C-4866D952D05B}" type="slidenum">
              <a:rPr lang="fr-FR" smtClean="0"/>
              <a:t>‹N°›</a:t>
            </a:fld>
            <a:endParaRPr lang="fr-FR" dirty="0"/>
          </a:p>
        </p:txBody>
      </p:sp>
    </p:spTree>
    <p:extLst>
      <p:ext uri="{BB962C8B-B14F-4D97-AF65-F5344CB8AC3E}">
        <p14:creationId xmlns:p14="http://schemas.microsoft.com/office/powerpoint/2010/main" val="2646994065"/>
      </p:ext>
    </p:extLst>
  </p:cSld>
  <p:clrMap bg1="lt1" tx1="dk1" bg2="lt2" tx2="dk2" accent1="accent1" accent2="accent2" accent3="accent3" accent4="accent4" accent5="accent5" accent6="accent6" hlink="hlink" folHlink="folHlink"/>
</p:handoutMaster>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noProof="0"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F5A51-7AD1-4F6A-BA60-8AF72EB7A855}" type="datetimeFigureOut">
              <a:rPr lang="fr-FR" noProof="0" smtClean="0"/>
              <a:t>17/10/2022</a:t>
            </a:fld>
            <a:endParaRPr lang="fr-FR" noProof="0"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noProof="0" dirty="0"/>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dirty="0"/>
              <a:t>Modifiez les styles du texte du masque</a:t>
            </a:r>
          </a:p>
          <a:p>
            <a:pPr lvl="1"/>
            <a:r>
              <a:rPr lang="fr-FR" noProof="0" dirty="0"/>
              <a:t>Deuxième niveau</a:t>
            </a:r>
          </a:p>
          <a:p>
            <a:pPr lvl="2"/>
            <a:r>
              <a:rPr lang="fr-FR" noProof="0" dirty="0"/>
              <a:t>Troisième niveau</a:t>
            </a:r>
          </a:p>
          <a:p>
            <a:pPr lvl="3"/>
            <a:r>
              <a:rPr lang="fr-FR" noProof="0" dirty="0"/>
              <a:t>Quatrième niveau</a:t>
            </a:r>
          </a:p>
          <a:p>
            <a:pPr lvl="4"/>
            <a:r>
              <a:rPr lang="fr-FR" noProof="0" dirty="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noProof="0"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506EC4-24F6-4D00-BF5E-EA6796A76C61}" type="slidenum">
              <a:rPr lang="fr-FR" noProof="0" smtClean="0"/>
              <a:t>‹N°›</a:t>
            </a:fld>
            <a:endParaRPr lang="fr-FR" noProof="0" dirty="0"/>
          </a:p>
        </p:txBody>
      </p:sp>
    </p:spTree>
    <p:extLst>
      <p:ext uri="{BB962C8B-B14F-4D97-AF65-F5344CB8AC3E}">
        <p14:creationId xmlns:p14="http://schemas.microsoft.com/office/powerpoint/2010/main" val="4122995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a:t>
            </a:fld>
            <a:endParaRPr lang="fr-FR" dirty="0"/>
          </a:p>
        </p:txBody>
      </p:sp>
    </p:spTree>
    <p:extLst>
      <p:ext uri="{BB962C8B-B14F-4D97-AF65-F5344CB8AC3E}">
        <p14:creationId xmlns:p14="http://schemas.microsoft.com/office/powerpoint/2010/main" val="19022547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10</a:t>
            </a:fld>
            <a:endParaRPr lang="fr-FR" dirty="0"/>
          </a:p>
        </p:txBody>
      </p:sp>
    </p:spTree>
    <p:extLst>
      <p:ext uri="{BB962C8B-B14F-4D97-AF65-F5344CB8AC3E}">
        <p14:creationId xmlns:p14="http://schemas.microsoft.com/office/powerpoint/2010/main" val="556276675"/>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100</a:t>
            </a:fld>
            <a:endParaRPr lang="fr-FR" dirty="0"/>
          </a:p>
        </p:txBody>
      </p:sp>
    </p:spTree>
    <p:extLst>
      <p:ext uri="{BB962C8B-B14F-4D97-AF65-F5344CB8AC3E}">
        <p14:creationId xmlns:p14="http://schemas.microsoft.com/office/powerpoint/2010/main" val="258969771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101</a:t>
            </a:fld>
            <a:endParaRPr lang="fr-FR" dirty="0"/>
          </a:p>
        </p:txBody>
      </p:sp>
    </p:spTree>
    <p:extLst>
      <p:ext uri="{BB962C8B-B14F-4D97-AF65-F5344CB8AC3E}">
        <p14:creationId xmlns:p14="http://schemas.microsoft.com/office/powerpoint/2010/main" val="2657294377"/>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102</a:t>
            </a:fld>
            <a:endParaRPr lang="fr-FR" dirty="0"/>
          </a:p>
        </p:txBody>
      </p:sp>
    </p:spTree>
    <p:extLst>
      <p:ext uri="{BB962C8B-B14F-4D97-AF65-F5344CB8AC3E}">
        <p14:creationId xmlns:p14="http://schemas.microsoft.com/office/powerpoint/2010/main" val="38337925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11</a:t>
            </a:fld>
            <a:endParaRPr lang="fr-FR" dirty="0"/>
          </a:p>
        </p:txBody>
      </p:sp>
    </p:spTree>
    <p:extLst>
      <p:ext uri="{BB962C8B-B14F-4D97-AF65-F5344CB8AC3E}">
        <p14:creationId xmlns:p14="http://schemas.microsoft.com/office/powerpoint/2010/main" val="21095682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12</a:t>
            </a:fld>
            <a:endParaRPr lang="fr-FR" dirty="0"/>
          </a:p>
        </p:txBody>
      </p:sp>
    </p:spTree>
    <p:extLst>
      <p:ext uri="{BB962C8B-B14F-4D97-AF65-F5344CB8AC3E}">
        <p14:creationId xmlns:p14="http://schemas.microsoft.com/office/powerpoint/2010/main" val="40144758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13</a:t>
            </a:fld>
            <a:endParaRPr lang="fr-FR" dirty="0"/>
          </a:p>
        </p:txBody>
      </p:sp>
    </p:spTree>
    <p:extLst>
      <p:ext uri="{BB962C8B-B14F-4D97-AF65-F5344CB8AC3E}">
        <p14:creationId xmlns:p14="http://schemas.microsoft.com/office/powerpoint/2010/main" val="13861032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14</a:t>
            </a:fld>
            <a:endParaRPr lang="fr-FR" dirty="0"/>
          </a:p>
        </p:txBody>
      </p:sp>
    </p:spTree>
    <p:extLst>
      <p:ext uri="{BB962C8B-B14F-4D97-AF65-F5344CB8AC3E}">
        <p14:creationId xmlns:p14="http://schemas.microsoft.com/office/powerpoint/2010/main" val="26410637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15</a:t>
            </a:fld>
            <a:endParaRPr lang="fr-FR" dirty="0"/>
          </a:p>
        </p:txBody>
      </p:sp>
    </p:spTree>
    <p:extLst>
      <p:ext uri="{BB962C8B-B14F-4D97-AF65-F5344CB8AC3E}">
        <p14:creationId xmlns:p14="http://schemas.microsoft.com/office/powerpoint/2010/main" val="5286871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16</a:t>
            </a:fld>
            <a:endParaRPr lang="fr-FR" dirty="0"/>
          </a:p>
        </p:txBody>
      </p:sp>
    </p:spTree>
    <p:extLst>
      <p:ext uri="{BB962C8B-B14F-4D97-AF65-F5344CB8AC3E}">
        <p14:creationId xmlns:p14="http://schemas.microsoft.com/office/powerpoint/2010/main" val="24253148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17</a:t>
            </a:fld>
            <a:endParaRPr lang="fr-FR" dirty="0"/>
          </a:p>
        </p:txBody>
      </p:sp>
    </p:spTree>
    <p:extLst>
      <p:ext uri="{BB962C8B-B14F-4D97-AF65-F5344CB8AC3E}">
        <p14:creationId xmlns:p14="http://schemas.microsoft.com/office/powerpoint/2010/main" val="11271296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18</a:t>
            </a:fld>
            <a:endParaRPr lang="fr-FR" dirty="0"/>
          </a:p>
        </p:txBody>
      </p:sp>
    </p:spTree>
    <p:extLst>
      <p:ext uri="{BB962C8B-B14F-4D97-AF65-F5344CB8AC3E}">
        <p14:creationId xmlns:p14="http://schemas.microsoft.com/office/powerpoint/2010/main" val="40220286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19</a:t>
            </a:fld>
            <a:endParaRPr lang="fr-FR" dirty="0"/>
          </a:p>
        </p:txBody>
      </p:sp>
    </p:spTree>
    <p:extLst>
      <p:ext uri="{BB962C8B-B14F-4D97-AF65-F5344CB8AC3E}">
        <p14:creationId xmlns:p14="http://schemas.microsoft.com/office/powerpoint/2010/main" val="247102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2</a:t>
            </a:fld>
            <a:endParaRPr lang="fr-FR" dirty="0"/>
          </a:p>
        </p:txBody>
      </p:sp>
    </p:spTree>
    <p:extLst>
      <p:ext uri="{BB962C8B-B14F-4D97-AF65-F5344CB8AC3E}">
        <p14:creationId xmlns:p14="http://schemas.microsoft.com/office/powerpoint/2010/main" val="25863163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20</a:t>
            </a:fld>
            <a:endParaRPr lang="fr-FR" dirty="0"/>
          </a:p>
        </p:txBody>
      </p:sp>
    </p:spTree>
    <p:extLst>
      <p:ext uri="{BB962C8B-B14F-4D97-AF65-F5344CB8AC3E}">
        <p14:creationId xmlns:p14="http://schemas.microsoft.com/office/powerpoint/2010/main" val="36545318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21</a:t>
            </a:fld>
            <a:endParaRPr lang="fr-FR" dirty="0"/>
          </a:p>
        </p:txBody>
      </p:sp>
    </p:spTree>
    <p:extLst>
      <p:ext uri="{BB962C8B-B14F-4D97-AF65-F5344CB8AC3E}">
        <p14:creationId xmlns:p14="http://schemas.microsoft.com/office/powerpoint/2010/main" val="19109899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22</a:t>
            </a:fld>
            <a:endParaRPr lang="fr-FR" dirty="0"/>
          </a:p>
        </p:txBody>
      </p:sp>
    </p:spTree>
    <p:extLst>
      <p:ext uri="{BB962C8B-B14F-4D97-AF65-F5344CB8AC3E}">
        <p14:creationId xmlns:p14="http://schemas.microsoft.com/office/powerpoint/2010/main" val="31774078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23</a:t>
            </a:fld>
            <a:endParaRPr lang="fr-FR" dirty="0"/>
          </a:p>
        </p:txBody>
      </p:sp>
    </p:spTree>
    <p:extLst>
      <p:ext uri="{BB962C8B-B14F-4D97-AF65-F5344CB8AC3E}">
        <p14:creationId xmlns:p14="http://schemas.microsoft.com/office/powerpoint/2010/main" val="9266557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24</a:t>
            </a:fld>
            <a:endParaRPr lang="fr-FR" dirty="0"/>
          </a:p>
        </p:txBody>
      </p:sp>
    </p:spTree>
    <p:extLst>
      <p:ext uri="{BB962C8B-B14F-4D97-AF65-F5344CB8AC3E}">
        <p14:creationId xmlns:p14="http://schemas.microsoft.com/office/powerpoint/2010/main" val="7938832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25</a:t>
            </a:fld>
            <a:endParaRPr lang="fr-FR" dirty="0"/>
          </a:p>
        </p:txBody>
      </p:sp>
    </p:spTree>
    <p:extLst>
      <p:ext uri="{BB962C8B-B14F-4D97-AF65-F5344CB8AC3E}">
        <p14:creationId xmlns:p14="http://schemas.microsoft.com/office/powerpoint/2010/main" val="13480933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26</a:t>
            </a:fld>
            <a:endParaRPr lang="fr-FR" dirty="0"/>
          </a:p>
        </p:txBody>
      </p:sp>
    </p:spTree>
    <p:extLst>
      <p:ext uri="{BB962C8B-B14F-4D97-AF65-F5344CB8AC3E}">
        <p14:creationId xmlns:p14="http://schemas.microsoft.com/office/powerpoint/2010/main" val="22667579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27</a:t>
            </a:fld>
            <a:endParaRPr lang="fr-FR" dirty="0"/>
          </a:p>
        </p:txBody>
      </p:sp>
    </p:spTree>
    <p:extLst>
      <p:ext uri="{BB962C8B-B14F-4D97-AF65-F5344CB8AC3E}">
        <p14:creationId xmlns:p14="http://schemas.microsoft.com/office/powerpoint/2010/main" val="13538348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28</a:t>
            </a:fld>
            <a:endParaRPr lang="fr-FR" dirty="0"/>
          </a:p>
        </p:txBody>
      </p:sp>
    </p:spTree>
    <p:extLst>
      <p:ext uri="{BB962C8B-B14F-4D97-AF65-F5344CB8AC3E}">
        <p14:creationId xmlns:p14="http://schemas.microsoft.com/office/powerpoint/2010/main" val="34154608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29</a:t>
            </a:fld>
            <a:endParaRPr lang="fr-FR" dirty="0"/>
          </a:p>
        </p:txBody>
      </p:sp>
    </p:spTree>
    <p:extLst>
      <p:ext uri="{BB962C8B-B14F-4D97-AF65-F5344CB8AC3E}">
        <p14:creationId xmlns:p14="http://schemas.microsoft.com/office/powerpoint/2010/main" val="1029574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3</a:t>
            </a:fld>
            <a:endParaRPr lang="fr-FR" dirty="0"/>
          </a:p>
        </p:txBody>
      </p:sp>
    </p:spTree>
    <p:extLst>
      <p:ext uri="{BB962C8B-B14F-4D97-AF65-F5344CB8AC3E}">
        <p14:creationId xmlns:p14="http://schemas.microsoft.com/office/powerpoint/2010/main" val="4712518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30</a:t>
            </a:fld>
            <a:endParaRPr lang="fr-FR" dirty="0"/>
          </a:p>
        </p:txBody>
      </p:sp>
    </p:spTree>
    <p:extLst>
      <p:ext uri="{BB962C8B-B14F-4D97-AF65-F5344CB8AC3E}">
        <p14:creationId xmlns:p14="http://schemas.microsoft.com/office/powerpoint/2010/main" val="14704251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31</a:t>
            </a:fld>
            <a:endParaRPr lang="fr-FR" dirty="0"/>
          </a:p>
        </p:txBody>
      </p:sp>
    </p:spTree>
    <p:extLst>
      <p:ext uri="{BB962C8B-B14F-4D97-AF65-F5344CB8AC3E}">
        <p14:creationId xmlns:p14="http://schemas.microsoft.com/office/powerpoint/2010/main" val="12910077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32</a:t>
            </a:fld>
            <a:endParaRPr lang="fr-FR" dirty="0"/>
          </a:p>
        </p:txBody>
      </p:sp>
    </p:spTree>
    <p:extLst>
      <p:ext uri="{BB962C8B-B14F-4D97-AF65-F5344CB8AC3E}">
        <p14:creationId xmlns:p14="http://schemas.microsoft.com/office/powerpoint/2010/main" val="1630523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33</a:t>
            </a:fld>
            <a:endParaRPr lang="fr-FR" dirty="0"/>
          </a:p>
        </p:txBody>
      </p:sp>
    </p:spTree>
    <p:extLst>
      <p:ext uri="{BB962C8B-B14F-4D97-AF65-F5344CB8AC3E}">
        <p14:creationId xmlns:p14="http://schemas.microsoft.com/office/powerpoint/2010/main" val="1279037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34</a:t>
            </a:fld>
            <a:endParaRPr lang="fr-FR" dirty="0"/>
          </a:p>
        </p:txBody>
      </p:sp>
    </p:spTree>
    <p:extLst>
      <p:ext uri="{BB962C8B-B14F-4D97-AF65-F5344CB8AC3E}">
        <p14:creationId xmlns:p14="http://schemas.microsoft.com/office/powerpoint/2010/main" val="17927390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35</a:t>
            </a:fld>
            <a:endParaRPr lang="fr-FR" dirty="0"/>
          </a:p>
        </p:txBody>
      </p:sp>
    </p:spTree>
    <p:extLst>
      <p:ext uri="{BB962C8B-B14F-4D97-AF65-F5344CB8AC3E}">
        <p14:creationId xmlns:p14="http://schemas.microsoft.com/office/powerpoint/2010/main" val="17803473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36</a:t>
            </a:fld>
            <a:endParaRPr lang="fr-FR" dirty="0"/>
          </a:p>
        </p:txBody>
      </p:sp>
    </p:spTree>
    <p:extLst>
      <p:ext uri="{BB962C8B-B14F-4D97-AF65-F5344CB8AC3E}">
        <p14:creationId xmlns:p14="http://schemas.microsoft.com/office/powerpoint/2010/main" val="318302569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37</a:t>
            </a:fld>
            <a:endParaRPr lang="fr-FR" dirty="0"/>
          </a:p>
        </p:txBody>
      </p:sp>
    </p:spTree>
    <p:extLst>
      <p:ext uri="{BB962C8B-B14F-4D97-AF65-F5344CB8AC3E}">
        <p14:creationId xmlns:p14="http://schemas.microsoft.com/office/powerpoint/2010/main" val="358378714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38</a:t>
            </a:fld>
            <a:endParaRPr lang="fr-FR" dirty="0"/>
          </a:p>
        </p:txBody>
      </p:sp>
    </p:spTree>
    <p:extLst>
      <p:ext uri="{BB962C8B-B14F-4D97-AF65-F5344CB8AC3E}">
        <p14:creationId xmlns:p14="http://schemas.microsoft.com/office/powerpoint/2010/main" val="418568283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39</a:t>
            </a:fld>
            <a:endParaRPr lang="fr-FR" dirty="0"/>
          </a:p>
        </p:txBody>
      </p:sp>
    </p:spTree>
    <p:extLst>
      <p:ext uri="{BB962C8B-B14F-4D97-AF65-F5344CB8AC3E}">
        <p14:creationId xmlns:p14="http://schemas.microsoft.com/office/powerpoint/2010/main" val="41655130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4</a:t>
            </a:fld>
            <a:endParaRPr lang="fr-FR" dirty="0"/>
          </a:p>
        </p:txBody>
      </p:sp>
    </p:spTree>
    <p:extLst>
      <p:ext uri="{BB962C8B-B14F-4D97-AF65-F5344CB8AC3E}">
        <p14:creationId xmlns:p14="http://schemas.microsoft.com/office/powerpoint/2010/main" val="741181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40</a:t>
            </a:fld>
            <a:endParaRPr lang="fr-FR" dirty="0"/>
          </a:p>
        </p:txBody>
      </p:sp>
    </p:spTree>
    <p:extLst>
      <p:ext uri="{BB962C8B-B14F-4D97-AF65-F5344CB8AC3E}">
        <p14:creationId xmlns:p14="http://schemas.microsoft.com/office/powerpoint/2010/main" val="13340726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41</a:t>
            </a:fld>
            <a:endParaRPr lang="fr-FR" dirty="0"/>
          </a:p>
        </p:txBody>
      </p:sp>
    </p:spTree>
    <p:extLst>
      <p:ext uri="{BB962C8B-B14F-4D97-AF65-F5344CB8AC3E}">
        <p14:creationId xmlns:p14="http://schemas.microsoft.com/office/powerpoint/2010/main" val="28415366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42</a:t>
            </a:fld>
            <a:endParaRPr lang="fr-FR" dirty="0"/>
          </a:p>
        </p:txBody>
      </p:sp>
    </p:spTree>
    <p:extLst>
      <p:ext uri="{BB962C8B-B14F-4D97-AF65-F5344CB8AC3E}">
        <p14:creationId xmlns:p14="http://schemas.microsoft.com/office/powerpoint/2010/main" val="42409110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43</a:t>
            </a:fld>
            <a:endParaRPr lang="fr-FR" dirty="0"/>
          </a:p>
        </p:txBody>
      </p:sp>
    </p:spTree>
    <p:extLst>
      <p:ext uri="{BB962C8B-B14F-4D97-AF65-F5344CB8AC3E}">
        <p14:creationId xmlns:p14="http://schemas.microsoft.com/office/powerpoint/2010/main" val="175608734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44</a:t>
            </a:fld>
            <a:endParaRPr lang="fr-FR" dirty="0"/>
          </a:p>
        </p:txBody>
      </p:sp>
    </p:spTree>
    <p:extLst>
      <p:ext uri="{BB962C8B-B14F-4D97-AF65-F5344CB8AC3E}">
        <p14:creationId xmlns:p14="http://schemas.microsoft.com/office/powerpoint/2010/main" val="402727039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45</a:t>
            </a:fld>
            <a:endParaRPr lang="fr-FR" dirty="0"/>
          </a:p>
        </p:txBody>
      </p:sp>
    </p:spTree>
    <p:extLst>
      <p:ext uri="{BB962C8B-B14F-4D97-AF65-F5344CB8AC3E}">
        <p14:creationId xmlns:p14="http://schemas.microsoft.com/office/powerpoint/2010/main" val="9391755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46</a:t>
            </a:fld>
            <a:endParaRPr lang="fr-FR" dirty="0"/>
          </a:p>
        </p:txBody>
      </p:sp>
    </p:spTree>
    <p:extLst>
      <p:ext uri="{BB962C8B-B14F-4D97-AF65-F5344CB8AC3E}">
        <p14:creationId xmlns:p14="http://schemas.microsoft.com/office/powerpoint/2010/main" val="397822033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47</a:t>
            </a:fld>
            <a:endParaRPr lang="fr-FR" dirty="0"/>
          </a:p>
        </p:txBody>
      </p:sp>
    </p:spTree>
    <p:extLst>
      <p:ext uri="{BB962C8B-B14F-4D97-AF65-F5344CB8AC3E}">
        <p14:creationId xmlns:p14="http://schemas.microsoft.com/office/powerpoint/2010/main" val="376756724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48</a:t>
            </a:fld>
            <a:endParaRPr lang="fr-FR" dirty="0"/>
          </a:p>
        </p:txBody>
      </p:sp>
    </p:spTree>
    <p:extLst>
      <p:ext uri="{BB962C8B-B14F-4D97-AF65-F5344CB8AC3E}">
        <p14:creationId xmlns:p14="http://schemas.microsoft.com/office/powerpoint/2010/main" val="170180495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49</a:t>
            </a:fld>
            <a:endParaRPr lang="fr-FR" dirty="0"/>
          </a:p>
        </p:txBody>
      </p:sp>
    </p:spTree>
    <p:extLst>
      <p:ext uri="{BB962C8B-B14F-4D97-AF65-F5344CB8AC3E}">
        <p14:creationId xmlns:p14="http://schemas.microsoft.com/office/powerpoint/2010/main" val="7857305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5</a:t>
            </a:fld>
            <a:endParaRPr lang="fr-FR" dirty="0"/>
          </a:p>
        </p:txBody>
      </p:sp>
    </p:spTree>
    <p:extLst>
      <p:ext uri="{BB962C8B-B14F-4D97-AF65-F5344CB8AC3E}">
        <p14:creationId xmlns:p14="http://schemas.microsoft.com/office/powerpoint/2010/main" val="260528746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50</a:t>
            </a:fld>
            <a:endParaRPr lang="fr-FR" dirty="0"/>
          </a:p>
        </p:txBody>
      </p:sp>
    </p:spTree>
    <p:extLst>
      <p:ext uri="{BB962C8B-B14F-4D97-AF65-F5344CB8AC3E}">
        <p14:creationId xmlns:p14="http://schemas.microsoft.com/office/powerpoint/2010/main" val="83187936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51</a:t>
            </a:fld>
            <a:endParaRPr lang="fr-FR" dirty="0"/>
          </a:p>
        </p:txBody>
      </p:sp>
    </p:spTree>
    <p:extLst>
      <p:ext uri="{BB962C8B-B14F-4D97-AF65-F5344CB8AC3E}">
        <p14:creationId xmlns:p14="http://schemas.microsoft.com/office/powerpoint/2010/main" val="24960270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52</a:t>
            </a:fld>
            <a:endParaRPr lang="fr-FR" dirty="0"/>
          </a:p>
        </p:txBody>
      </p:sp>
    </p:spTree>
    <p:extLst>
      <p:ext uri="{BB962C8B-B14F-4D97-AF65-F5344CB8AC3E}">
        <p14:creationId xmlns:p14="http://schemas.microsoft.com/office/powerpoint/2010/main" val="256245323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53</a:t>
            </a:fld>
            <a:endParaRPr lang="fr-FR" dirty="0"/>
          </a:p>
        </p:txBody>
      </p:sp>
    </p:spTree>
    <p:extLst>
      <p:ext uri="{BB962C8B-B14F-4D97-AF65-F5344CB8AC3E}">
        <p14:creationId xmlns:p14="http://schemas.microsoft.com/office/powerpoint/2010/main" val="383350244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54</a:t>
            </a:fld>
            <a:endParaRPr lang="fr-FR" dirty="0"/>
          </a:p>
        </p:txBody>
      </p:sp>
    </p:spTree>
    <p:extLst>
      <p:ext uri="{BB962C8B-B14F-4D97-AF65-F5344CB8AC3E}">
        <p14:creationId xmlns:p14="http://schemas.microsoft.com/office/powerpoint/2010/main" val="44309732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55</a:t>
            </a:fld>
            <a:endParaRPr lang="fr-FR" dirty="0"/>
          </a:p>
        </p:txBody>
      </p:sp>
    </p:spTree>
    <p:extLst>
      <p:ext uri="{BB962C8B-B14F-4D97-AF65-F5344CB8AC3E}">
        <p14:creationId xmlns:p14="http://schemas.microsoft.com/office/powerpoint/2010/main" val="310724247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56</a:t>
            </a:fld>
            <a:endParaRPr lang="fr-FR" dirty="0"/>
          </a:p>
        </p:txBody>
      </p:sp>
    </p:spTree>
    <p:extLst>
      <p:ext uri="{BB962C8B-B14F-4D97-AF65-F5344CB8AC3E}">
        <p14:creationId xmlns:p14="http://schemas.microsoft.com/office/powerpoint/2010/main" val="231288656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57</a:t>
            </a:fld>
            <a:endParaRPr lang="fr-FR" dirty="0"/>
          </a:p>
        </p:txBody>
      </p:sp>
    </p:spTree>
    <p:extLst>
      <p:ext uri="{BB962C8B-B14F-4D97-AF65-F5344CB8AC3E}">
        <p14:creationId xmlns:p14="http://schemas.microsoft.com/office/powerpoint/2010/main" val="19666730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58</a:t>
            </a:fld>
            <a:endParaRPr lang="fr-FR" dirty="0"/>
          </a:p>
        </p:txBody>
      </p:sp>
    </p:spTree>
    <p:extLst>
      <p:ext uri="{BB962C8B-B14F-4D97-AF65-F5344CB8AC3E}">
        <p14:creationId xmlns:p14="http://schemas.microsoft.com/office/powerpoint/2010/main" val="235124922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59</a:t>
            </a:fld>
            <a:endParaRPr lang="fr-FR" dirty="0"/>
          </a:p>
        </p:txBody>
      </p:sp>
    </p:spTree>
    <p:extLst>
      <p:ext uri="{BB962C8B-B14F-4D97-AF65-F5344CB8AC3E}">
        <p14:creationId xmlns:p14="http://schemas.microsoft.com/office/powerpoint/2010/main" val="3082781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6</a:t>
            </a:fld>
            <a:endParaRPr lang="fr-FR" dirty="0"/>
          </a:p>
        </p:txBody>
      </p:sp>
    </p:spTree>
    <p:extLst>
      <p:ext uri="{BB962C8B-B14F-4D97-AF65-F5344CB8AC3E}">
        <p14:creationId xmlns:p14="http://schemas.microsoft.com/office/powerpoint/2010/main" val="9507208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60</a:t>
            </a:fld>
            <a:endParaRPr lang="fr-FR" dirty="0"/>
          </a:p>
        </p:txBody>
      </p:sp>
    </p:spTree>
    <p:extLst>
      <p:ext uri="{BB962C8B-B14F-4D97-AF65-F5344CB8AC3E}">
        <p14:creationId xmlns:p14="http://schemas.microsoft.com/office/powerpoint/2010/main" val="338330380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61</a:t>
            </a:fld>
            <a:endParaRPr lang="fr-FR" dirty="0"/>
          </a:p>
        </p:txBody>
      </p:sp>
    </p:spTree>
    <p:extLst>
      <p:ext uri="{BB962C8B-B14F-4D97-AF65-F5344CB8AC3E}">
        <p14:creationId xmlns:p14="http://schemas.microsoft.com/office/powerpoint/2010/main" val="330666376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62</a:t>
            </a:fld>
            <a:endParaRPr lang="fr-FR" dirty="0"/>
          </a:p>
        </p:txBody>
      </p:sp>
    </p:spTree>
    <p:extLst>
      <p:ext uri="{BB962C8B-B14F-4D97-AF65-F5344CB8AC3E}">
        <p14:creationId xmlns:p14="http://schemas.microsoft.com/office/powerpoint/2010/main" val="101437953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63</a:t>
            </a:fld>
            <a:endParaRPr lang="fr-FR" dirty="0"/>
          </a:p>
        </p:txBody>
      </p:sp>
    </p:spTree>
    <p:extLst>
      <p:ext uri="{BB962C8B-B14F-4D97-AF65-F5344CB8AC3E}">
        <p14:creationId xmlns:p14="http://schemas.microsoft.com/office/powerpoint/2010/main" val="19634441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64</a:t>
            </a:fld>
            <a:endParaRPr lang="fr-FR" dirty="0"/>
          </a:p>
        </p:txBody>
      </p:sp>
    </p:spTree>
    <p:extLst>
      <p:ext uri="{BB962C8B-B14F-4D97-AF65-F5344CB8AC3E}">
        <p14:creationId xmlns:p14="http://schemas.microsoft.com/office/powerpoint/2010/main" val="13975475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65</a:t>
            </a:fld>
            <a:endParaRPr lang="fr-FR" dirty="0"/>
          </a:p>
        </p:txBody>
      </p:sp>
    </p:spTree>
    <p:extLst>
      <p:ext uri="{BB962C8B-B14F-4D97-AF65-F5344CB8AC3E}">
        <p14:creationId xmlns:p14="http://schemas.microsoft.com/office/powerpoint/2010/main" val="231953041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66</a:t>
            </a:fld>
            <a:endParaRPr lang="fr-FR" dirty="0"/>
          </a:p>
        </p:txBody>
      </p:sp>
    </p:spTree>
    <p:extLst>
      <p:ext uri="{BB962C8B-B14F-4D97-AF65-F5344CB8AC3E}">
        <p14:creationId xmlns:p14="http://schemas.microsoft.com/office/powerpoint/2010/main" val="72471484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67</a:t>
            </a:fld>
            <a:endParaRPr lang="fr-FR" dirty="0"/>
          </a:p>
        </p:txBody>
      </p:sp>
    </p:spTree>
    <p:extLst>
      <p:ext uri="{BB962C8B-B14F-4D97-AF65-F5344CB8AC3E}">
        <p14:creationId xmlns:p14="http://schemas.microsoft.com/office/powerpoint/2010/main" val="272826304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68</a:t>
            </a:fld>
            <a:endParaRPr lang="fr-FR" dirty="0"/>
          </a:p>
        </p:txBody>
      </p:sp>
    </p:spTree>
    <p:extLst>
      <p:ext uri="{BB962C8B-B14F-4D97-AF65-F5344CB8AC3E}">
        <p14:creationId xmlns:p14="http://schemas.microsoft.com/office/powerpoint/2010/main" val="315313101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69</a:t>
            </a:fld>
            <a:endParaRPr lang="fr-FR" dirty="0"/>
          </a:p>
        </p:txBody>
      </p:sp>
    </p:spTree>
    <p:extLst>
      <p:ext uri="{BB962C8B-B14F-4D97-AF65-F5344CB8AC3E}">
        <p14:creationId xmlns:p14="http://schemas.microsoft.com/office/powerpoint/2010/main" val="3184143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7</a:t>
            </a:fld>
            <a:endParaRPr lang="fr-FR" dirty="0"/>
          </a:p>
        </p:txBody>
      </p:sp>
    </p:spTree>
    <p:extLst>
      <p:ext uri="{BB962C8B-B14F-4D97-AF65-F5344CB8AC3E}">
        <p14:creationId xmlns:p14="http://schemas.microsoft.com/office/powerpoint/2010/main" val="409504283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70</a:t>
            </a:fld>
            <a:endParaRPr lang="fr-FR" dirty="0"/>
          </a:p>
        </p:txBody>
      </p:sp>
    </p:spTree>
    <p:extLst>
      <p:ext uri="{BB962C8B-B14F-4D97-AF65-F5344CB8AC3E}">
        <p14:creationId xmlns:p14="http://schemas.microsoft.com/office/powerpoint/2010/main" val="354610563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71</a:t>
            </a:fld>
            <a:endParaRPr lang="fr-FR" dirty="0"/>
          </a:p>
        </p:txBody>
      </p:sp>
    </p:spTree>
    <p:extLst>
      <p:ext uri="{BB962C8B-B14F-4D97-AF65-F5344CB8AC3E}">
        <p14:creationId xmlns:p14="http://schemas.microsoft.com/office/powerpoint/2010/main" val="40059450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72</a:t>
            </a:fld>
            <a:endParaRPr lang="fr-FR" dirty="0"/>
          </a:p>
        </p:txBody>
      </p:sp>
    </p:spTree>
    <p:extLst>
      <p:ext uri="{BB962C8B-B14F-4D97-AF65-F5344CB8AC3E}">
        <p14:creationId xmlns:p14="http://schemas.microsoft.com/office/powerpoint/2010/main" val="135384040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73</a:t>
            </a:fld>
            <a:endParaRPr lang="fr-FR" dirty="0"/>
          </a:p>
        </p:txBody>
      </p:sp>
    </p:spTree>
    <p:extLst>
      <p:ext uri="{BB962C8B-B14F-4D97-AF65-F5344CB8AC3E}">
        <p14:creationId xmlns:p14="http://schemas.microsoft.com/office/powerpoint/2010/main" val="297890989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74</a:t>
            </a:fld>
            <a:endParaRPr lang="fr-FR" dirty="0"/>
          </a:p>
        </p:txBody>
      </p:sp>
    </p:spTree>
    <p:extLst>
      <p:ext uri="{BB962C8B-B14F-4D97-AF65-F5344CB8AC3E}">
        <p14:creationId xmlns:p14="http://schemas.microsoft.com/office/powerpoint/2010/main" val="268292458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75</a:t>
            </a:fld>
            <a:endParaRPr lang="fr-FR" dirty="0"/>
          </a:p>
        </p:txBody>
      </p:sp>
    </p:spTree>
    <p:extLst>
      <p:ext uri="{BB962C8B-B14F-4D97-AF65-F5344CB8AC3E}">
        <p14:creationId xmlns:p14="http://schemas.microsoft.com/office/powerpoint/2010/main" val="57575925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76</a:t>
            </a:fld>
            <a:endParaRPr lang="fr-FR" dirty="0"/>
          </a:p>
        </p:txBody>
      </p:sp>
    </p:spTree>
    <p:extLst>
      <p:ext uri="{BB962C8B-B14F-4D97-AF65-F5344CB8AC3E}">
        <p14:creationId xmlns:p14="http://schemas.microsoft.com/office/powerpoint/2010/main" val="352062354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77</a:t>
            </a:fld>
            <a:endParaRPr lang="fr-FR" dirty="0"/>
          </a:p>
        </p:txBody>
      </p:sp>
    </p:spTree>
    <p:extLst>
      <p:ext uri="{BB962C8B-B14F-4D97-AF65-F5344CB8AC3E}">
        <p14:creationId xmlns:p14="http://schemas.microsoft.com/office/powerpoint/2010/main" val="13663601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78</a:t>
            </a:fld>
            <a:endParaRPr lang="fr-FR" dirty="0"/>
          </a:p>
        </p:txBody>
      </p:sp>
    </p:spTree>
    <p:extLst>
      <p:ext uri="{BB962C8B-B14F-4D97-AF65-F5344CB8AC3E}">
        <p14:creationId xmlns:p14="http://schemas.microsoft.com/office/powerpoint/2010/main" val="149197336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79</a:t>
            </a:fld>
            <a:endParaRPr lang="fr-FR" dirty="0"/>
          </a:p>
        </p:txBody>
      </p:sp>
    </p:spTree>
    <p:extLst>
      <p:ext uri="{BB962C8B-B14F-4D97-AF65-F5344CB8AC3E}">
        <p14:creationId xmlns:p14="http://schemas.microsoft.com/office/powerpoint/2010/main" val="20017999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8</a:t>
            </a:fld>
            <a:endParaRPr lang="fr-FR" dirty="0"/>
          </a:p>
        </p:txBody>
      </p:sp>
    </p:spTree>
    <p:extLst>
      <p:ext uri="{BB962C8B-B14F-4D97-AF65-F5344CB8AC3E}">
        <p14:creationId xmlns:p14="http://schemas.microsoft.com/office/powerpoint/2010/main" val="114751013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80</a:t>
            </a:fld>
            <a:endParaRPr lang="fr-FR" dirty="0"/>
          </a:p>
        </p:txBody>
      </p:sp>
    </p:spTree>
    <p:extLst>
      <p:ext uri="{BB962C8B-B14F-4D97-AF65-F5344CB8AC3E}">
        <p14:creationId xmlns:p14="http://schemas.microsoft.com/office/powerpoint/2010/main" val="293064997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81</a:t>
            </a:fld>
            <a:endParaRPr lang="fr-FR" dirty="0"/>
          </a:p>
        </p:txBody>
      </p:sp>
    </p:spTree>
    <p:extLst>
      <p:ext uri="{BB962C8B-B14F-4D97-AF65-F5344CB8AC3E}">
        <p14:creationId xmlns:p14="http://schemas.microsoft.com/office/powerpoint/2010/main" val="113262749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82</a:t>
            </a:fld>
            <a:endParaRPr lang="fr-FR" dirty="0"/>
          </a:p>
        </p:txBody>
      </p:sp>
    </p:spTree>
    <p:extLst>
      <p:ext uri="{BB962C8B-B14F-4D97-AF65-F5344CB8AC3E}">
        <p14:creationId xmlns:p14="http://schemas.microsoft.com/office/powerpoint/2010/main" val="3683032512"/>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83</a:t>
            </a:fld>
            <a:endParaRPr lang="fr-FR" dirty="0"/>
          </a:p>
        </p:txBody>
      </p:sp>
    </p:spTree>
    <p:extLst>
      <p:ext uri="{BB962C8B-B14F-4D97-AF65-F5344CB8AC3E}">
        <p14:creationId xmlns:p14="http://schemas.microsoft.com/office/powerpoint/2010/main" val="204158644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84</a:t>
            </a:fld>
            <a:endParaRPr lang="fr-FR" dirty="0"/>
          </a:p>
        </p:txBody>
      </p:sp>
    </p:spTree>
    <p:extLst>
      <p:ext uri="{BB962C8B-B14F-4D97-AF65-F5344CB8AC3E}">
        <p14:creationId xmlns:p14="http://schemas.microsoft.com/office/powerpoint/2010/main" val="237287420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85</a:t>
            </a:fld>
            <a:endParaRPr lang="fr-FR" dirty="0"/>
          </a:p>
        </p:txBody>
      </p:sp>
    </p:spTree>
    <p:extLst>
      <p:ext uri="{BB962C8B-B14F-4D97-AF65-F5344CB8AC3E}">
        <p14:creationId xmlns:p14="http://schemas.microsoft.com/office/powerpoint/2010/main" val="1579986308"/>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86</a:t>
            </a:fld>
            <a:endParaRPr lang="fr-FR" dirty="0"/>
          </a:p>
        </p:txBody>
      </p:sp>
    </p:spTree>
    <p:extLst>
      <p:ext uri="{BB962C8B-B14F-4D97-AF65-F5344CB8AC3E}">
        <p14:creationId xmlns:p14="http://schemas.microsoft.com/office/powerpoint/2010/main" val="307717879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87</a:t>
            </a:fld>
            <a:endParaRPr lang="fr-FR" dirty="0"/>
          </a:p>
        </p:txBody>
      </p:sp>
    </p:spTree>
    <p:extLst>
      <p:ext uri="{BB962C8B-B14F-4D97-AF65-F5344CB8AC3E}">
        <p14:creationId xmlns:p14="http://schemas.microsoft.com/office/powerpoint/2010/main" val="165425465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88</a:t>
            </a:fld>
            <a:endParaRPr lang="fr-FR" dirty="0"/>
          </a:p>
        </p:txBody>
      </p:sp>
    </p:spTree>
    <p:extLst>
      <p:ext uri="{BB962C8B-B14F-4D97-AF65-F5344CB8AC3E}">
        <p14:creationId xmlns:p14="http://schemas.microsoft.com/office/powerpoint/2010/main" val="32835705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89</a:t>
            </a:fld>
            <a:endParaRPr lang="fr-FR" dirty="0"/>
          </a:p>
        </p:txBody>
      </p:sp>
    </p:spTree>
    <p:extLst>
      <p:ext uri="{BB962C8B-B14F-4D97-AF65-F5344CB8AC3E}">
        <p14:creationId xmlns:p14="http://schemas.microsoft.com/office/powerpoint/2010/main" val="6797970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9</a:t>
            </a:fld>
            <a:endParaRPr lang="fr-FR" dirty="0"/>
          </a:p>
        </p:txBody>
      </p:sp>
    </p:spTree>
    <p:extLst>
      <p:ext uri="{BB962C8B-B14F-4D97-AF65-F5344CB8AC3E}">
        <p14:creationId xmlns:p14="http://schemas.microsoft.com/office/powerpoint/2010/main" val="54713269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90</a:t>
            </a:fld>
            <a:endParaRPr lang="fr-FR" dirty="0"/>
          </a:p>
        </p:txBody>
      </p:sp>
    </p:spTree>
    <p:extLst>
      <p:ext uri="{BB962C8B-B14F-4D97-AF65-F5344CB8AC3E}">
        <p14:creationId xmlns:p14="http://schemas.microsoft.com/office/powerpoint/2010/main" val="411769097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91</a:t>
            </a:fld>
            <a:endParaRPr lang="fr-FR" dirty="0"/>
          </a:p>
        </p:txBody>
      </p:sp>
    </p:spTree>
    <p:extLst>
      <p:ext uri="{BB962C8B-B14F-4D97-AF65-F5344CB8AC3E}">
        <p14:creationId xmlns:p14="http://schemas.microsoft.com/office/powerpoint/2010/main" val="410374677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92</a:t>
            </a:fld>
            <a:endParaRPr lang="fr-FR" dirty="0"/>
          </a:p>
        </p:txBody>
      </p:sp>
    </p:spTree>
    <p:extLst>
      <p:ext uri="{BB962C8B-B14F-4D97-AF65-F5344CB8AC3E}">
        <p14:creationId xmlns:p14="http://schemas.microsoft.com/office/powerpoint/2010/main" val="70752504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93</a:t>
            </a:fld>
            <a:endParaRPr lang="fr-FR" dirty="0"/>
          </a:p>
        </p:txBody>
      </p:sp>
    </p:spTree>
    <p:extLst>
      <p:ext uri="{BB962C8B-B14F-4D97-AF65-F5344CB8AC3E}">
        <p14:creationId xmlns:p14="http://schemas.microsoft.com/office/powerpoint/2010/main" val="2425887072"/>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94</a:t>
            </a:fld>
            <a:endParaRPr lang="fr-FR" dirty="0"/>
          </a:p>
        </p:txBody>
      </p:sp>
    </p:spTree>
    <p:extLst>
      <p:ext uri="{BB962C8B-B14F-4D97-AF65-F5344CB8AC3E}">
        <p14:creationId xmlns:p14="http://schemas.microsoft.com/office/powerpoint/2010/main" val="264792839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95</a:t>
            </a:fld>
            <a:endParaRPr lang="fr-FR" dirty="0"/>
          </a:p>
        </p:txBody>
      </p:sp>
    </p:spTree>
    <p:extLst>
      <p:ext uri="{BB962C8B-B14F-4D97-AF65-F5344CB8AC3E}">
        <p14:creationId xmlns:p14="http://schemas.microsoft.com/office/powerpoint/2010/main" val="202239139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96</a:t>
            </a:fld>
            <a:endParaRPr lang="fr-FR" dirty="0"/>
          </a:p>
        </p:txBody>
      </p:sp>
    </p:spTree>
    <p:extLst>
      <p:ext uri="{BB962C8B-B14F-4D97-AF65-F5344CB8AC3E}">
        <p14:creationId xmlns:p14="http://schemas.microsoft.com/office/powerpoint/2010/main" val="3817195460"/>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97</a:t>
            </a:fld>
            <a:endParaRPr lang="fr-FR" dirty="0"/>
          </a:p>
        </p:txBody>
      </p:sp>
    </p:spTree>
    <p:extLst>
      <p:ext uri="{BB962C8B-B14F-4D97-AF65-F5344CB8AC3E}">
        <p14:creationId xmlns:p14="http://schemas.microsoft.com/office/powerpoint/2010/main" val="123212010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98</a:t>
            </a:fld>
            <a:endParaRPr lang="fr-FR" dirty="0"/>
          </a:p>
        </p:txBody>
      </p:sp>
    </p:spTree>
    <p:extLst>
      <p:ext uri="{BB962C8B-B14F-4D97-AF65-F5344CB8AC3E}">
        <p14:creationId xmlns:p14="http://schemas.microsoft.com/office/powerpoint/2010/main" val="230863175"/>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C506EC4-24F6-4D00-BF5E-EA6796A76C61}" type="slidenum">
              <a:rPr lang="fr-FR" smtClean="0"/>
              <a:t>99</a:t>
            </a:fld>
            <a:endParaRPr lang="fr-FR" dirty="0"/>
          </a:p>
        </p:txBody>
      </p:sp>
    </p:spTree>
    <p:extLst>
      <p:ext uri="{BB962C8B-B14F-4D97-AF65-F5344CB8AC3E}">
        <p14:creationId xmlns:p14="http://schemas.microsoft.com/office/powerpoint/2010/main" val="3418496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e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Connecteur droit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re 1"/>
          <p:cNvSpPr>
            <a:spLocks noGrp="1"/>
          </p:cNvSpPr>
          <p:nvPr>
            <p:ph type="ctrTitle"/>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pPr rtl="0"/>
            <a:r>
              <a:rPr lang="fr-FR" noProof="0"/>
              <a:t>Modifiez le style du titre</a:t>
            </a:r>
            <a:endParaRPr lang="fr-FR" noProof="0" dirty="0"/>
          </a:p>
        </p:txBody>
      </p:sp>
      <p:sp>
        <p:nvSpPr>
          <p:cNvPr id="3" name="Sous-titre 2"/>
          <p:cNvSpPr>
            <a:spLocks noGrp="1"/>
          </p:cNvSpPr>
          <p:nvPr>
            <p:ph type="subTitle" idx="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endParaRPr lang="fr-FR" noProof="0" dirty="0"/>
          </a:p>
        </p:txBody>
      </p:sp>
      <p:sp>
        <p:nvSpPr>
          <p:cNvPr id="20" name="Espace réservé de la date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n-lt"/>
              </a:defRPr>
            </a:lvl1pPr>
          </a:lstStyle>
          <a:p>
            <a:pPr rtl="0"/>
            <a:fld id="{B7F610D7-475A-479D-B6A3-83CC46A64A41}" type="datetime1">
              <a:rPr lang="fr-FR" noProof="0" smtClean="0"/>
              <a:t>17/10/2022</a:t>
            </a:fld>
            <a:endParaRPr lang="fr-FR" noProof="0" dirty="0"/>
          </a:p>
        </p:txBody>
      </p:sp>
      <p:sp>
        <p:nvSpPr>
          <p:cNvPr id="21" name="Espace réservé du pied de page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defRPr>
            </a:lvl1pPr>
          </a:lstStyle>
          <a:p>
            <a:pPr rtl="0"/>
            <a:endParaRPr lang="fr-FR" noProof="0" dirty="0"/>
          </a:p>
        </p:txBody>
      </p:sp>
      <p:sp>
        <p:nvSpPr>
          <p:cNvPr id="22" name="Espace réservé du numéro de diapositive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4FB8DD61-8EF0-4049-889D-E9128A9C9813}" type="datetime1">
              <a:rPr lang="fr-FR" noProof="0" smtClean="0"/>
              <a:t>17/10/2022</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991600" y="762000"/>
            <a:ext cx="2362200" cy="5257800"/>
          </a:xfrm>
        </p:spPr>
        <p:txBody>
          <a:bodyPr vert="eaVert"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a:xfrm>
            <a:off x="838200" y="762000"/>
            <a:ext cx="8077200" cy="5257800"/>
          </a:xfrm>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365586C5-0823-4332-9E11-A72AAA6FDF94}" type="datetime1">
              <a:rPr lang="fr-FR" noProof="0" smtClean="0"/>
              <a:t>17/10/2022</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idx="1"/>
          </p:nvPr>
        </p:nvSpPr>
        <p:spPr/>
        <p:txBody>
          <a:bodyPr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p>
            <a:pPr rtl="0"/>
            <a:fld id="{AD528031-0E0D-4788-8247-5022B17E025F}" type="datetime1">
              <a:rPr lang="fr-FR" noProof="0" smtClean="0"/>
              <a:t>17/10/2022</a:t>
            </a:fld>
            <a:endParaRPr lang="fr-FR" noProof="0"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pPr rtl="0"/>
            <a:r>
              <a:rPr lang="fr-FR" noProof="0"/>
              <a:t>Modifiez le style du titre</a:t>
            </a:r>
            <a:endParaRPr lang="fr-FR" noProof="0" dirty="0"/>
          </a:p>
        </p:txBody>
      </p:sp>
      <p:grpSp>
        <p:nvGrpSpPr>
          <p:cNvPr id="16" name="Groupe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Connecteur droit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Espace réservé du texte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noProof="0"/>
              <a:t>Cliquez pour modifier les styles du texte du masque</a:t>
            </a:r>
          </a:p>
        </p:txBody>
      </p:sp>
      <p:sp>
        <p:nvSpPr>
          <p:cNvPr id="4" name="Espace réservé de la date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n-lt"/>
                <a:ea typeface="+mn-ea"/>
                <a:cs typeface="+mn-cs"/>
              </a:defRPr>
            </a:lvl1pPr>
          </a:lstStyle>
          <a:p>
            <a:pPr rtl="0"/>
            <a:fld id="{EE29B734-0A7D-4010-ACAB-EE34BCE3D2A7}" type="datetime1">
              <a:rPr lang="fr-FR" noProof="0" smtClean="0"/>
              <a:t>17/10/2022</a:t>
            </a:fld>
            <a:endParaRPr lang="fr-FR" noProof="0" dirty="0"/>
          </a:p>
        </p:txBody>
      </p:sp>
      <p:sp>
        <p:nvSpPr>
          <p:cNvPr id="5" name="Espace réservé du pied de page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defRPr>
            </a:lvl1pPr>
          </a:lstStyle>
          <a:p>
            <a:pPr rtl="0"/>
            <a:endParaRPr lang="fr-FR" noProof="0" dirty="0"/>
          </a:p>
        </p:txBody>
      </p:sp>
      <p:sp>
        <p:nvSpPr>
          <p:cNvPr id="6" name="Espace réservé du numéro de diapositive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re 7"/>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sz="half" idx="1"/>
          </p:nvPr>
        </p:nvSpPr>
        <p:spPr>
          <a:xfrm>
            <a:off x="106680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contenu 3"/>
          <p:cNvSpPr>
            <a:spLocks noGrp="1"/>
          </p:cNvSpPr>
          <p:nvPr>
            <p:ph sz="half" idx="2"/>
          </p:nvPr>
        </p:nvSpPr>
        <p:spPr>
          <a:xfrm>
            <a:off x="646176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e la date 4"/>
          <p:cNvSpPr>
            <a:spLocks noGrp="1"/>
          </p:cNvSpPr>
          <p:nvPr>
            <p:ph type="dt" sz="half" idx="10"/>
          </p:nvPr>
        </p:nvSpPr>
        <p:spPr/>
        <p:txBody>
          <a:bodyPr rtlCol="0"/>
          <a:lstStyle/>
          <a:p>
            <a:pPr rtl="0"/>
            <a:fld id="{8D6397E1-94C5-4F9F-B858-2B2904BEBC28}" type="datetime1">
              <a:rPr lang="fr-FR" noProof="0" smtClean="0"/>
              <a:t>17/10/2022</a:t>
            </a:fld>
            <a:endParaRPr lang="fr-FR" noProof="0"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4" name="Espace réservé du contenu 3"/>
          <p:cNvSpPr>
            <a:spLocks noGrp="1"/>
          </p:cNvSpPr>
          <p:nvPr>
            <p:ph sz="half" idx="2"/>
          </p:nvPr>
        </p:nvSpPr>
        <p:spPr>
          <a:xfrm>
            <a:off x="1069848" y="2792472"/>
            <a:ext cx="4663440" cy="3163825"/>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u texte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Cliquez pour modifier les styles du texte du masque</a:t>
            </a:r>
          </a:p>
        </p:txBody>
      </p:sp>
      <p:sp>
        <p:nvSpPr>
          <p:cNvPr id="6" name="Espace réservé du contenu 5"/>
          <p:cNvSpPr>
            <a:spLocks noGrp="1"/>
          </p:cNvSpPr>
          <p:nvPr>
            <p:ph sz="quarter" idx="4"/>
          </p:nvPr>
        </p:nvSpPr>
        <p:spPr>
          <a:xfrm>
            <a:off x="6458712" y="2792471"/>
            <a:ext cx="4663440" cy="3164509"/>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7" name="Espace réservé de la date 6"/>
          <p:cNvSpPr>
            <a:spLocks noGrp="1"/>
          </p:cNvSpPr>
          <p:nvPr>
            <p:ph type="dt" sz="half" idx="10"/>
          </p:nvPr>
        </p:nvSpPr>
        <p:spPr/>
        <p:txBody>
          <a:bodyPr rtlCol="0"/>
          <a:lstStyle/>
          <a:p>
            <a:pPr rtl="0"/>
            <a:fld id="{C222DF5F-E4BE-4466-A7A0-C61E58FEFC9F}" type="datetime1">
              <a:rPr lang="fr-FR" noProof="0" smtClean="0"/>
              <a:t>17/10/2022</a:t>
            </a:fld>
            <a:endParaRPr lang="fr-FR" noProof="0" dirty="0"/>
          </a:p>
        </p:txBody>
      </p:sp>
      <p:sp>
        <p:nvSpPr>
          <p:cNvPr id="8" name="Espace réservé du pied de page 7"/>
          <p:cNvSpPr>
            <a:spLocks noGrp="1"/>
          </p:cNvSpPr>
          <p:nvPr>
            <p:ph type="ftr" sz="quarter" idx="11"/>
          </p:nvPr>
        </p:nvSpPr>
        <p:spPr/>
        <p:txBody>
          <a:bodyPr rtlCol="0"/>
          <a:lstStyle/>
          <a:p>
            <a:pPr rtl="0"/>
            <a:endParaRPr lang="fr-FR" noProof="0" dirty="0"/>
          </a:p>
        </p:txBody>
      </p:sp>
      <p:sp>
        <p:nvSpPr>
          <p:cNvPr id="9" name="Espace réservé du numéro de diapositive 8"/>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e la date 2"/>
          <p:cNvSpPr>
            <a:spLocks noGrp="1"/>
          </p:cNvSpPr>
          <p:nvPr>
            <p:ph type="dt" sz="half" idx="10"/>
          </p:nvPr>
        </p:nvSpPr>
        <p:spPr/>
        <p:txBody>
          <a:bodyPr rtlCol="0"/>
          <a:lstStyle/>
          <a:p>
            <a:pPr rtl="0"/>
            <a:fld id="{8D58B373-175C-4769-A0D9-859F23B39FDB}" type="datetime1">
              <a:rPr lang="fr-FR" noProof="0" smtClean="0"/>
              <a:t>17/10/2022</a:t>
            </a:fld>
            <a:endParaRPr lang="fr-FR" noProof="0" dirty="0"/>
          </a:p>
        </p:txBody>
      </p:sp>
      <p:sp>
        <p:nvSpPr>
          <p:cNvPr id="4" name="Espace réservé du pied de page 3"/>
          <p:cNvSpPr>
            <a:spLocks noGrp="1"/>
          </p:cNvSpPr>
          <p:nvPr>
            <p:ph type="ftr" sz="quarter" idx="11"/>
          </p:nvPr>
        </p:nvSpPr>
        <p:spPr/>
        <p:txBody>
          <a:bodyPr rtlCol="0"/>
          <a:lstStyle/>
          <a:p>
            <a:pPr rtl="0"/>
            <a:endParaRPr lang="fr-FR" noProof="0" dirty="0"/>
          </a:p>
        </p:txBody>
      </p:sp>
      <p:sp>
        <p:nvSpPr>
          <p:cNvPr id="5" name="Espace réservé du numéro de diapositive 4"/>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A9CAEE99-E858-4436-BAF5-1ACF2EFC4104}" type="datetime1">
              <a:rPr lang="fr-FR" noProof="0" smtClean="0"/>
              <a:t>17/10/2022</a:t>
            </a:fld>
            <a:endParaRPr lang="fr-FR" noProof="0" dirty="0"/>
          </a:p>
        </p:txBody>
      </p:sp>
      <p:sp>
        <p:nvSpPr>
          <p:cNvPr id="3" name="Espace réservé du pied de page 2"/>
          <p:cNvSpPr>
            <a:spLocks noGrp="1"/>
          </p:cNvSpPr>
          <p:nvPr>
            <p:ph type="ftr" sz="quarter" idx="11"/>
          </p:nvPr>
        </p:nvSpPr>
        <p:spPr/>
        <p:txBody>
          <a:bodyPr rtlCol="0"/>
          <a:lstStyle/>
          <a:p>
            <a:pPr rtl="0"/>
            <a:endParaRPr lang="fr-FR" noProof="0" dirty="0"/>
          </a:p>
        </p:txBody>
      </p:sp>
      <p:sp>
        <p:nvSpPr>
          <p:cNvPr id="4" name="Espace réservé du numéro de diapositive 3"/>
          <p:cNvSpPr>
            <a:spLocks noGrp="1"/>
          </p:cNvSpPr>
          <p:nvPr>
            <p:ph type="sldNum" sz="quarter" idx="12"/>
          </p:nvPr>
        </p:nvSpPr>
        <p:spPr/>
        <p:txBody>
          <a:bodyPr rtlCol="0"/>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pPr rtl="0"/>
            <a:r>
              <a:rPr lang="fr-FR" noProof="0"/>
              <a:t>Modifiez le style du titre</a:t>
            </a:r>
            <a:endParaRPr lang="fr-FR" noProof="0" dirty="0"/>
          </a:p>
        </p:txBody>
      </p:sp>
      <p:sp>
        <p:nvSpPr>
          <p:cNvPr id="3" name="Espace réservé du contenu 2"/>
          <p:cNvSpPr>
            <a:spLocks noGrp="1"/>
          </p:cNvSpPr>
          <p:nvPr>
            <p:ph idx="1"/>
          </p:nvPr>
        </p:nvSpPr>
        <p:spPr>
          <a:xfrm>
            <a:off x="685800" y="609600"/>
            <a:ext cx="6858000" cy="5334000"/>
          </a:xfrm>
        </p:spPr>
        <p:txBody>
          <a:bodyPr rtlCol="0"/>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texte 3"/>
          <p:cNvSpPr>
            <a:spLocks noGrp="1"/>
          </p:cNvSpPr>
          <p:nvPr>
            <p:ph type="body" sz="half" idx="2" hasCustomPrompt="1"/>
          </p:nvPr>
        </p:nvSpPr>
        <p:spPr>
          <a:xfrm>
            <a:off x="8458200" y="2336800"/>
            <a:ext cx="3161963" cy="3606800"/>
          </a:xfrm>
        </p:spPr>
        <p:txBody>
          <a:bodyPr rtlCol="0">
            <a:normAutofit/>
          </a:bodyPr>
          <a:lstStyle>
            <a:lvl1pPr marL="0" indent="0" rtl="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dirty="0"/>
              <a:t>Modifiez les styles du texte du masque</a:t>
            </a:r>
          </a:p>
        </p:txBody>
      </p:sp>
      <p:sp>
        <p:nvSpPr>
          <p:cNvPr id="8" name="Espace réservé de la date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defRPr>
            </a:lvl1pPr>
          </a:lstStyle>
          <a:p>
            <a:pPr rtl="0"/>
            <a:fld id="{EABDF2FA-915F-493A-9BD8-70C144109E70}" type="datetime1">
              <a:rPr lang="fr-FR" noProof="0" smtClean="0"/>
              <a:t>17/10/2022</a:t>
            </a:fld>
            <a:endParaRPr lang="fr-FR" noProof="0" dirty="0"/>
          </a:p>
        </p:txBody>
      </p:sp>
      <p:sp>
        <p:nvSpPr>
          <p:cNvPr id="9" name="Espace réservé du pied de page 8"/>
          <p:cNvSpPr>
            <a:spLocks noGrp="1"/>
          </p:cNvSpPr>
          <p:nvPr>
            <p:ph type="ftr" sz="quarter" idx="11"/>
          </p:nvPr>
        </p:nvSpPr>
        <p:spPr>
          <a:xfrm>
            <a:off x="685801" y="6035040"/>
            <a:ext cx="4584700" cy="365760"/>
          </a:xfrm>
        </p:spPr>
        <p:txBody>
          <a:bodyPr rtlCol="0"/>
          <a:lstStyle>
            <a:lvl1pPr algn="l">
              <a:defRPr/>
            </a:lvl1pPr>
          </a:lstStyle>
          <a:p>
            <a:pPr rtl="0"/>
            <a:endParaRPr lang="fr-FR" noProof="0" dirty="0"/>
          </a:p>
        </p:txBody>
      </p:sp>
      <p:sp>
        <p:nvSpPr>
          <p:cNvPr id="11" name="Espace réservé du numéro de diapositive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e l’image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endParaRPr lang="fr-FR" noProof="0" dirty="0"/>
          </a:p>
        </p:txBody>
      </p:sp>
      <p:sp>
        <p:nvSpPr>
          <p:cNvPr id="5" name="Espace réservé de la date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defRPr>
            </a:lvl1pPr>
          </a:lstStyle>
          <a:p>
            <a:pPr rtl="0"/>
            <a:fld id="{9CD434C9-D3F3-4C7B-AC63-3168A5838220}" type="datetime1">
              <a:rPr lang="fr-FR" noProof="0" smtClean="0"/>
              <a:t>17/10/2022</a:t>
            </a:fld>
            <a:endParaRPr lang="fr-FR" noProof="0" dirty="0"/>
          </a:p>
        </p:txBody>
      </p:sp>
      <p:sp>
        <p:nvSpPr>
          <p:cNvPr id="6" name="Espace réservé du pied de page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rtl="0"/>
            <a:endParaRPr lang="fr-FR" noProof="0" dirty="0"/>
          </a:p>
        </p:txBody>
      </p:sp>
      <p:sp>
        <p:nvSpPr>
          <p:cNvPr id="7" name="Espace réservé du numéro de diapositive 6"/>
          <p:cNvSpPr>
            <a:spLocks noGrp="1"/>
          </p:cNvSpPr>
          <p:nvPr>
            <p:ph type="sldNum" sz="quarter" idx="12"/>
          </p:nvPr>
        </p:nvSpPr>
        <p:spPr>
          <a:xfrm>
            <a:off x="10396728" y="6035040"/>
            <a:ext cx="1225296" cy="365760"/>
          </a:xfrm>
        </p:spPr>
        <p:txBody>
          <a:bodyPr rtlCol="0"/>
          <a:lstStyle/>
          <a:p>
            <a:pPr rtl="0"/>
            <a:fld id="{34B7E4EF-A1BD-40F4-AB7B-04F084DD991D}" type="slidenum">
              <a:rPr lang="fr-FR" noProof="0" smtClean="0"/>
              <a:t>‹N°›</a:t>
            </a:fld>
            <a:endParaRPr lang="fr-FR" noProof="0"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j-lt"/>
              </a:defRPr>
            </a:lvl1pPr>
          </a:lstStyle>
          <a:p>
            <a:pPr rtl="0"/>
            <a:r>
              <a:rPr lang="fr-FR" noProof="0"/>
              <a:t>Modifiez le style du titre</a:t>
            </a:r>
            <a:endParaRPr lang="fr-FR" noProof="0" dirty="0"/>
          </a:p>
        </p:txBody>
      </p:sp>
      <p:sp>
        <p:nvSpPr>
          <p:cNvPr id="4" name="Espace réservé du texte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noProof="0"/>
              <a:t>Cliquez pour modifier les styles du texte du masque</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Espace réservé du titre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fr-FR" noProof="0" dirty="0"/>
              <a:t>Modifiez le style du titre</a:t>
            </a:r>
          </a:p>
        </p:txBody>
      </p:sp>
      <p:sp>
        <p:nvSpPr>
          <p:cNvPr id="3" name="Espace réservé du texte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53FF608E-7797-42AF-8413-6DB790AA3E20}" type="datetime1">
              <a:rPr lang="fr-FR" noProof="0" smtClean="0"/>
              <a:t>17/10/2022</a:t>
            </a:fld>
            <a:endParaRPr lang="fr-FR" noProof="0" dirty="0"/>
          </a:p>
        </p:txBody>
      </p:sp>
      <p:sp>
        <p:nvSpPr>
          <p:cNvPr id="5" name="Espace réservé du pied de page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pPr rtl="0"/>
            <a:endParaRPr lang="fr-FR" noProof="0" dirty="0"/>
          </a:p>
        </p:txBody>
      </p:sp>
      <p:sp>
        <p:nvSpPr>
          <p:cNvPr id="6" name="Espace réservé du numéro de diapositive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34B7E4EF-A1BD-40F4-AB7B-04F084DD991D}" type="slidenum">
              <a:rPr lang="fr-FR" noProof="0" smtClean="0"/>
              <a:t>‹N°›</a:t>
            </a:fld>
            <a:endParaRPr lang="fr-FR" noProof="0"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00.xml.rels><?xml version="1.0" encoding="UTF-8" standalone="yes"?>
<Relationships xmlns="http://schemas.openxmlformats.org/package/2006/relationships"><Relationship Id="rId3" Type="http://schemas.openxmlformats.org/officeDocument/2006/relationships/diagramData" Target="../diagrams/data50.xml"/><Relationship Id="rId7" Type="http://schemas.microsoft.com/office/2007/relationships/diagramDrawing" Target="../diagrams/drawing50.xml"/><Relationship Id="rId2" Type="http://schemas.openxmlformats.org/officeDocument/2006/relationships/notesSlide" Target="../notesSlides/notesSlide100.xml"/><Relationship Id="rId1" Type="http://schemas.openxmlformats.org/officeDocument/2006/relationships/slideLayout" Target="../slideLayouts/slideLayout2.xml"/><Relationship Id="rId6" Type="http://schemas.openxmlformats.org/officeDocument/2006/relationships/diagramColors" Target="../diagrams/colors50.xml"/><Relationship Id="rId5" Type="http://schemas.openxmlformats.org/officeDocument/2006/relationships/diagramQuickStyle" Target="../diagrams/quickStyle50.xml"/><Relationship Id="rId4" Type="http://schemas.openxmlformats.org/officeDocument/2006/relationships/diagramLayout" Target="../diagrams/layout50.xml"/></Relationships>
</file>

<file path=ppt/slides/_rels/slide10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1.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3" Type="http://schemas.openxmlformats.org/officeDocument/2006/relationships/diagramData" Target="../diagrams/data51.xml"/><Relationship Id="rId7" Type="http://schemas.microsoft.com/office/2007/relationships/diagramDrawing" Target="../diagrams/drawing51.xml"/><Relationship Id="rId2" Type="http://schemas.openxmlformats.org/officeDocument/2006/relationships/notesSlide" Target="../notesSlides/notesSlide102.xml"/><Relationship Id="rId1" Type="http://schemas.openxmlformats.org/officeDocument/2006/relationships/slideLayout" Target="../slideLayouts/slideLayout2.xml"/><Relationship Id="rId6" Type="http://schemas.openxmlformats.org/officeDocument/2006/relationships/diagramColors" Target="../diagrams/colors51.xml"/><Relationship Id="rId5" Type="http://schemas.openxmlformats.org/officeDocument/2006/relationships/diagramQuickStyle" Target="../diagrams/quickStyle51.xml"/><Relationship Id="rId4" Type="http://schemas.openxmlformats.org/officeDocument/2006/relationships/diagramLayout" Target="../diagrams/layout51.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2.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3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4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s>
</file>

<file path=ppt/slides/_rels/slide4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44.xml"/><Relationship Id="rId1" Type="http://schemas.openxmlformats.org/officeDocument/2006/relationships/slideLayout" Target="../slideLayouts/slideLayout2.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4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4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diagramData" Target="../diagrams/data24.xml"/><Relationship Id="rId7" Type="http://schemas.microsoft.com/office/2007/relationships/diagramDrawing" Target="../diagrams/drawing24.xml"/><Relationship Id="rId2" Type="http://schemas.openxmlformats.org/officeDocument/2006/relationships/notesSlide" Target="../notesSlides/notesSlide48.xml"/><Relationship Id="rId1" Type="http://schemas.openxmlformats.org/officeDocument/2006/relationships/slideLayout" Target="../slideLayouts/slideLayout2.xml"/><Relationship Id="rId6" Type="http://schemas.openxmlformats.org/officeDocument/2006/relationships/diagramColors" Target="../diagrams/colors24.xml"/><Relationship Id="rId5" Type="http://schemas.openxmlformats.org/officeDocument/2006/relationships/diagramQuickStyle" Target="../diagrams/quickStyle24.xml"/><Relationship Id="rId4" Type="http://schemas.openxmlformats.org/officeDocument/2006/relationships/diagramLayout" Target="../diagrams/layout24.xml"/></Relationships>
</file>

<file path=ppt/slides/_rels/slide4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25.xml"/><Relationship Id="rId7" Type="http://schemas.microsoft.com/office/2007/relationships/diagramDrawing" Target="../diagrams/drawing25.xml"/><Relationship Id="rId2" Type="http://schemas.openxmlformats.org/officeDocument/2006/relationships/notesSlide" Target="../notesSlides/notesSlide50.xml"/><Relationship Id="rId1" Type="http://schemas.openxmlformats.org/officeDocument/2006/relationships/slideLayout" Target="../slideLayouts/slideLayout2.xml"/><Relationship Id="rId6" Type="http://schemas.openxmlformats.org/officeDocument/2006/relationships/diagramColors" Target="../diagrams/colors25.xml"/><Relationship Id="rId5" Type="http://schemas.openxmlformats.org/officeDocument/2006/relationships/diagramQuickStyle" Target="../diagrams/quickStyle25.xml"/><Relationship Id="rId4" Type="http://schemas.openxmlformats.org/officeDocument/2006/relationships/diagramLayout" Target="../diagrams/layout25.xml"/></Relationships>
</file>

<file path=ppt/slides/_rels/slide5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diagramData" Target="../diagrams/data26.xml"/><Relationship Id="rId7" Type="http://schemas.microsoft.com/office/2007/relationships/diagramDrawing" Target="../diagrams/drawing26.xml"/><Relationship Id="rId2" Type="http://schemas.openxmlformats.org/officeDocument/2006/relationships/notesSlide" Target="../notesSlides/notesSlide52.xml"/><Relationship Id="rId1" Type="http://schemas.openxmlformats.org/officeDocument/2006/relationships/slideLayout" Target="../slideLayouts/slideLayout2.xml"/><Relationship Id="rId6" Type="http://schemas.openxmlformats.org/officeDocument/2006/relationships/diagramColors" Target="../diagrams/colors26.xml"/><Relationship Id="rId5" Type="http://schemas.openxmlformats.org/officeDocument/2006/relationships/diagramQuickStyle" Target="../diagrams/quickStyle26.xml"/><Relationship Id="rId4" Type="http://schemas.openxmlformats.org/officeDocument/2006/relationships/diagramLayout" Target="../diagrams/layout26.xml"/></Relationships>
</file>

<file path=ppt/slides/_rels/slide5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diagramData" Target="../diagrams/data27.xml"/><Relationship Id="rId7" Type="http://schemas.microsoft.com/office/2007/relationships/diagramDrawing" Target="../diagrams/drawing27.xml"/><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diagramColors" Target="../diagrams/colors27.xml"/><Relationship Id="rId5" Type="http://schemas.openxmlformats.org/officeDocument/2006/relationships/diagramQuickStyle" Target="../diagrams/quickStyle27.xml"/><Relationship Id="rId4" Type="http://schemas.openxmlformats.org/officeDocument/2006/relationships/diagramLayout" Target="../diagrams/layout27.xml"/></Relationships>
</file>

<file path=ppt/slides/_rels/slide5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diagramData" Target="../diagrams/data28.xml"/><Relationship Id="rId7" Type="http://schemas.microsoft.com/office/2007/relationships/diagramDrawing" Target="../diagrams/drawing28.xml"/><Relationship Id="rId2" Type="http://schemas.openxmlformats.org/officeDocument/2006/relationships/notesSlide" Target="../notesSlides/notesSlide56.xml"/><Relationship Id="rId1" Type="http://schemas.openxmlformats.org/officeDocument/2006/relationships/slideLayout" Target="../slideLayouts/slideLayout2.xml"/><Relationship Id="rId6" Type="http://schemas.openxmlformats.org/officeDocument/2006/relationships/diagramColors" Target="../diagrams/colors28.xml"/><Relationship Id="rId5" Type="http://schemas.openxmlformats.org/officeDocument/2006/relationships/diagramQuickStyle" Target="../diagrams/quickStyle28.xml"/><Relationship Id="rId4" Type="http://schemas.openxmlformats.org/officeDocument/2006/relationships/diagramLayout" Target="../diagrams/layout28.xml"/></Relationships>
</file>

<file path=ppt/slides/_rels/slide5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diagramData" Target="../diagrams/data29.xml"/><Relationship Id="rId7" Type="http://schemas.microsoft.com/office/2007/relationships/diagramDrawing" Target="../diagrams/drawing29.xml"/><Relationship Id="rId2" Type="http://schemas.openxmlformats.org/officeDocument/2006/relationships/notesSlide" Target="../notesSlides/notesSlide58.xml"/><Relationship Id="rId1" Type="http://schemas.openxmlformats.org/officeDocument/2006/relationships/slideLayout" Target="../slideLayouts/slideLayout2.xml"/><Relationship Id="rId6" Type="http://schemas.openxmlformats.org/officeDocument/2006/relationships/diagramColors" Target="../diagrams/colors29.xml"/><Relationship Id="rId5" Type="http://schemas.openxmlformats.org/officeDocument/2006/relationships/diagramQuickStyle" Target="../diagrams/quickStyle29.xml"/><Relationship Id="rId4" Type="http://schemas.openxmlformats.org/officeDocument/2006/relationships/diagramLayout" Target="../diagrams/layout29.xml"/></Relationships>
</file>

<file path=ppt/slides/_rels/slide5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0.xml.rels><?xml version="1.0" encoding="UTF-8" standalone="yes"?>
<Relationships xmlns="http://schemas.openxmlformats.org/package/2006/relationships"><Relationship Id="rId3" Type="http://schemas.openxmlformats.org/officeDocument/2006/relationships/diagramData" Target="../diagrams/data30.xml"/><Relationship Id="rId7" Type="http://schemas.microsoft.com/office/2007/relationships/diagramDrawing" Target="../diagrams/drawing30.xml"/><Relationship Id="rId2" Type="http://schemas.openxmlformats.org/officeDocument/2006/relationships/notesSlide" Target="../notesSlides/notesSlide60.xml"/><Relationship Id="rId1" Type="http://schemas.openxmlformats.org/officeDocument/2006/relationships/slideLayout" Target="../slideLayouts/slideLayout2.xml"/><Relationship Id="rId6" Type="http://schemas.openxmlformats.org/officeDocument/2006/relationships/diagramColors" Target="../diagrams/colors30.xml"/><Relationship Id="rId5" Type="http://schemas.openxmlformats.org/officeDocument/2006/relationships/diagramQuickStyle" Target="../diagrams/quickStyle30.xml"/><Relationship Id="rId4" Type="http://schemas.openxmlformats.org/officeDocument/2006/relationships/diagramLayout" Target="../diagrams/layout30.xml"/></Relationships>
</file>

<file path=ppt/slides/_rels/slide6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diagramData" Target="../diagrams/data31.xml"/><Relationship Id="rId7" Type="http://schemas.microsoft.com/office/2007/relationships/diagramDrawing" Target="../diagrams/drawing31.xml"/><Relationship Id="rId2" Type="http://schemas.openxmlformats.org/officeDocument/2006/relationships/notesSlide" Target="../notesSlides/notesSlide62.xml"/><Relationship Id="rId1" Type="http://schemas.openxmlformats.org/officeDocument/2006/relationships/slideLayout" Target="../slideLayouts/slideLayout2.xml"/><Relationship Id="rId6" Type="http://schemas.openxmlformats.org/officeDocument/2006/relationships/diagramColors" Target="../diagrams/colors31.xml"/><Relationship Id="rId5" Type="http://schemas.openxmlformats.org/officeDocument/2006/relationships/diagramQuickStyle" Target="../diagrams/quickStyle31.xml"/><Relationship Id="rId4" Type="http://schemas.openxmlformats.org/officeDocument/2006/relationships/diagramLayout" Target="../diagrams/layout31.xml"/></Relationships>
</file>

<file path=ppt/slides/_rels/slide6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diagramData" Target="../diagrams/data32.xml"/><Relationship Id="rId7" Type="http://schemas.microsoft.com/office/2007/relationships/diagramDrawing" Target="../diagrams/drawing32.xml"/><Relationship Id="rId2" Type="http://schemas.openxmlformats.org/officeDocument/2006/relationships/notesSlide" Target="../notesSlides/notesSlide64.xml"/><Relationship Id="rId1" Type="http://schemas.openxmlformats.org/officeDocument/2006/relationships/slideLayout" Target="../slideLayouts/slideLayout2.xml"/><Relationship Id="rId6" Type="http://schemas.openxmlformats.org/officeDocument/2006/relationships/diagramColors" Target="../diagrams/colors32.xml"/><Relationship Id="rId5" Type="http://schemas.openxmlformats.org/officeDocument/2006/relationships/diagramQuickStyle" Target="../diagrams/quickStyle32.xml"/><Relationship Id="rId4" Type="http://schemas.openxmlformats.org/officeDocument/2006/relationships/diagramLayout" Target="../diagrams/layout32.xml"/></Relationships>
</file>

<file path=ppt/slides/_rels/slide6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diagramData" Target="../diagrams/data33.xml"/><Relationship Id="rId7" Type="http://schemas.microsoft.com/office/2007/relationships/diagramDrawing" Target="../diagrams/drawing33.xml"/><Relationship Id="rId2" Type="http://schemas.openxmlformats.org/officeDocument/2006/relationships/notesSlide" Target="../notesSlides/notesSlide66.xml"/><Relationship Id="rId1" Type="http://schemas.openxmlformats.org/officeDocument/2006/relationships/slideLayout" Target="../slideLayouts/slideLayout2.xml"/><Relationship Id="rId6" Type="http://schemas.openxmlformats.org/officeDocument/2006/relationships/diagramColors" Target="../diagrams/colors33.xml"/><Relationship Id="rId5" Type="http://schemas.openxmlformats.org/officeDocument/2006/relationships/diagramQuickStyle" Target="../diagrams/quickStyle33.xml"/><Relationship Id="rId4" Type="http://schemas.openxmlformats.org/officeDocument/2006/relationships/diagramLayout" Target="../diagrams/layout33.xml"/></Relationships>
</file>

<file path=ppt/slides/_rels/slide6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3" Type="http://schemas.openxmlformats.org/officeDocument/2006/relationships/diagramData" Target="../diagrams/data34.xml"/><Relationship Id="rId7" Type="http://schemas.microsoft.com/office/2007/relationships/diagramDrawing" Target="../diagrams/drawing34.xml"/><Relationship Id="rId2" Type="http://schemas.openxmlformats.org/officeDocument/2006/relationships/notesSlide" Target="../notesSlides/notesSlide68.xml"/><Relationship Id="rId1" Type="http://schemas.openxmlformats.org/officeDocument/2006/relationships/slideLayout" Target="../slideLayouts/slideLayout2.xml"/><Relationship Id="rId6" Type="http://schemas.openxmlformats.org/officeDocument/2006/relationships/diagramColors" Target="../diagrams/colors34.xml"/><Relationship Id="rId5" Type="http://schemas.openxmlformats.org/officeDocument/2006/relationships/diagramQuickStyle" Target="../diagrams/quickStyle34.xml"/><Relationship Id="rId4" Type="http://schemas.openxmlformats.org/officeDocument/2006/relationships/diagramLayout" Target="../diagrams/layout34.xml"/></Relationships>
</file>

<file path=ppt/slides/_rels/slide6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diagramData" Target="../diagrams/data35.xml"/><Relationship Id="rId7" Type="http://schemas.microsoft.com/office/2007/relationships/diagramDrawing" Target="../diagrams/drawing35.xml"/><Relationship Id="rId2" Type="http://schemas.openxmlformats.org/officeDocument/2006/relationships/notesSlide" Target="../notesSlides/notesSlide70.xml"/><Relationship Id="rId1" Type="http://schemas.openxmlformats.org/officeDocument/2006/relationships/slideLayout" Target="../slideLayouts/slideLayout2.xml"/><Relationship Id="rId6" Type="http://schemas.openxmlformats.org/officeDocument/2006/relationships/diagramColors" Target="../diagrams/colors35.xml"/><Relationship Id="rId5" Type="http://schemas.openxmlformats.org/officeDocument/2006/relationships/diagramQuickStyle" Target="../diagrams/quickStyle35.xml"/><Relationship Id="rId4" Type="http://schemas.openxmlformats.org/officeDocument/2006/relationships/diagramLayout" Target="../diagrams/layout35.xml"/></Relationships>
</file>

<file path=ppt/slides/_rels/slide7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diagramData" Target="../diagrams/data36.xml"/><Relationship Id="rId7" Type="http://schemas.microsoft.com/office/2007/relationships/diagramDrawing" Target="../diagrams/drawing36.xml"/><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diagramColors" Target="../diagrams/colors36.xml"/><Relationship Id="rId5" Type="http://schemas.openxmlformats.org/officeDocument/2006/relationships/diagramQuickStyle" Target="../diagrams/quickStyle36.xml"/><Relationship Id="rId4" Type="http://schemas.openxmlformats.org/officeDocument/2006/relationships/diagramLayout" Target="../diagrams/layout36.xml"/></Relationships>
</file>

<file path=ppt/slides/_rels/slide7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diagramData" Target="../diagrams/data37.xml"/><Relationship Id="rId7" Type="http://schemas.microsoft.com/office/2007/relationships/diagramDrawing" Target="../diagrams/drawing37.xml"/><Relationship Id="rId2" Type="http://schemas.openxmlformats.org/officeDocument/2006/relationships/notesSlide" Target="../notesSlides/notesSlide74.xml"/><Relationship Id="rId1" Type="http://schemas.openxmlformats.org/officeDocument/2006/relationships/slideLayout" Target="../slideLayouts/slideLayout2.xml"/><Relationship Id="rId6" Type="http://schemas.openxmlformats.org/officeDocument/2006/relationships/diagramColors" Target="../diagrams/colors37.xml"/><Relationship Id="rId5" Type="http://schemas.openxmlformats.org/officeDocument/2006/relationships/diagramQuickStyle" Target="../diagrams/quickStyle37.xml"/><Relationship Id="rId4" Type="http://schemas.openxmlformats.org/officeDocument/2006/relationships/diagramLayout" Target="../diagrams/layout37.xml"/></Relationships>
</file>

<file path=ppt/slides/_rels/slide7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diagramData" Target="../diagrams/data38.xml"/><Relationship Id="rId7" Type="http://schemas.microsoft.com/office/2007/relationships/diagramDrawing" Target="../diagrams/drawing38.xml"/><Relationship Id="rId2" Type="http://schemas.openxmlformats.org/officeDocument/2006/relationships/notesSlide" Target="../notesSlides/notesSlide76.xml"/><Relationship Id="rId1" Type="http://schemas.openxmlformats.org/officeDocument/2006/relationships/slideLayout" Target="../slideLayouts/slideLayout2.xml"/><Relationship Id="rId6" Type="http://schemas.openxmlformats.org/officeDocument/2006/relationships/diagramColors" Target="../diagrams/colors38.xml"/><Relationship Id="rId5" Type="http://schemas.openxmlformats.org/officeDocument/2006/relationships/diagramQuickStyle" Target="../diagrams/quickStyle38.xml"/><Relationship Id="rId4" Type="http://schemas.openxmlformats.org/officeDocument/2006/relationships/diagramLayout" Target="../diagrams/layout38.xml"/></Relationships>
</file>

<file path=ppt/slides/_rels/slide7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diagramData" Target="../diagrams/data39.xml"/><Relationship Id="rId7" Type="http://schemas.microsoft.com/office/2007/relationships/diagramDrawing" Target="../diagrams/drawing39.xml"/><Relationship Id="rId2" Type="http://schemas.openxmlformats.org/officeDocument/2006/relationships/notesSlide" Target="../notesSlides/notesSlide78.xml"/><Relationship Id="rId1" Type="http://schemas.openxmlformats.org/officeDocument/2006/relationships/slideLayout" Target="../slideLayouts/slideLayout2.xml"/><Relationship Id="rId6" Type="http://schemas.openxmlformats.org/officeDocument/2006/relationships/diagramColors" Target="../diagrams/colors39.xml"/><Relationship Id="rId5" Type="http://schemas.openxmlformats.org/officeDocument/2006/relationships/diagramQuickStyle" Target="../diagrams/quickStyle39.xml"/><Relationship Id="rId4" Type="http://schemas.openxmlformats.org/officeDocument/2006/relationships/diagramLayout" Target="../diagrams/layout39.xml"/></Relationships>
</file>

<file path=ppt/slides/_rels/slide7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80.xml.rels><?xml version="1.0" encoding="UTF-8" standalone="yes"?>
<Relationships xmlns="http://schemas.openxmlformats.org/package/2006/relationships"><Relationship Id="rId3" Type="http://schemas.openxmlformats.org/officeDocument/2006/relationships/diagramData" Target="../diagrams/data40.xml"/><Relationship Id="rId7" Type="http://schemas.microsoft.com/office/2007/relationships/diagramDrawing" Target="../diagrams/drawing40.xml"/><Relationship Id="rId2" Type="http://schemas.openxmlformats.org/officeDocument/2006/relationships/notesSlide" Target="../notesSlides/notesSlide80.xml"/><Relationship Id="rId1" Type="http://schemas.openxmlformats.org/officeDocument/2006/relationships/slideLayout" Target="../slideLayouts/slideLayout2.xml"/><Relationship Id="rId6" Type="http://schemas.openxmlformats.org/officeDocument/2006/relationships/diagramColors" Target="../diagrams/colors40.xml"/><Relationship Id="rId5" Type="http://schemas.openxmlformats.org/officeDocument/2006/relationships/diagramQuickStyle" Target="../diagrams/quickStyle40.xml"/><Relationship Id="rId4" Type="http://schemas.openxmlformats.org/officeDocument/2006/relationships/diagramLayout" Target="../diagrams/layout40.xml"/></Relationships>
</file>

<file path=ppt/slides/_rels/slide8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diagramData" Target="../diagrams/data41.xml"/><Relationship Id="rId7" Type="http://schemas.microsoft.com/office/2007/relationships/diagramDrawing" Target="../diagrams/drawing41.xml"/><Relationship Id="rId2" Type="http://schemas.openxmlformats.org/officeDocument/2006/relationships/notesSlide" Target="../notesSlides/notesSlide82.xml"/><Relationship Id="rId1" Type="http://schemas.openxmlformats.org/officeDocument/2006/relationships/slideLayout" Target="../slideLayouts/slideLayout2.xml"/><Relationship Id="rId6" Type="http://schemas.openxmlformats.org/officeDocument/2006/relationships/diagramColors" Target="../diagrams/colors41.xml"/><Relationship Id="rId5" Type="http://schemas.openxmlformats.org/officeDocument/2006/relationships/diagramQuickStyle" Target="../diagrams/quickStyle41.xml"/><Relationship Id="rId4" Type="http://schemas.openxmlformats.org/officeDocument/2006/relationships/diagramLayout" Target="../diagrams/layout41.xml"/></Relationships>
</file>

<file path=ppt/slides/_rels/slide8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diagramData" Target="../diagrams/data42.xml"/><Relationship Id="rId7" Type="http://schemas.microsoft.com/office/2007/relationships/diagramDrawing" Target="../diagrams/drawing42.xml"/><Relationship Id="rId2" Type="http://schemas.openxmlformats.org/officeDocument/2006/relationships/notesSlide" Target="../notesSlides/notesSlide84.xml"/><Relationship Id="rId1" Type="http://schemas.openxmlformats.org/officeDocument/2006/relationships/slideLayout" Target="../slideLayouts/slideLayout2.xml"/><Relationship Id="rId6" Type="http://schemas.openxmlformats.org/officeDocument/2006/relationships/diagramColors" Target="../diagrams/colors42.xml"/><Relationship Id="rId5" Type="http://schemas.openxmlformats.org/officeDocument/2006/relationships/diagramQuickStyle" Target="../diagrams/quickStyle42.xml"/><Relationship Id="rId4" Type="http://schemas.openxmlformats.org/officeDocument/2006/relationships/diagramLayout" Target="../diagrams/layout42.xml"/></Relationships>
</file>

<file path=ppt/slides/_rels/slide8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diagramData" Target="../diagrams/data43.xml"/><Relationship Id="rId7" Type="http://schemas.microsoft.com/office/2007/relationships/diagramDrawing" Target="../diagrams/drawing43.xml"/><Relationship Id="rId2" Type="http://schemas.openxmlformats.org/officeDocument/2006/relationships/notesSlide" Target="../notesSlides/notesSlide86.xml"/><Relationship Id="rId1" Type="http://schemas.openxmlformats.org/officeDocument/2006/relationships/slideLayout" Target="../slideLayouts/slideLayout2.xml"/><Relationship Id="rId6" Type="http://schemas.openxmlformats.org/officeDocument/2006/relationships/diagramColors" Target="../diagrams/colors43.xml"/><Relationship Id="rId5" Type="http://schemas.openxmlformats.org/officeDocument/2006/relationships/diagramQuickStyle" Target="../diagrams/quickStyle43.xml"/><Relationship Id="rId4" Type="http://schemas.openxmlformats.org/officeDocument/2006/relationships/diagramLayout" Target="../diagrams/layout43.xml"/></Relationships>
</file>

<file path=ppt/slides/_rels/slide8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diagramData" Target="../diagrams/data44.xml"/><Relationship Id="rId7" Type="http://schemas.microsoft.com/office/2007/relationships/diagramDrawing" Target="../diagrams/drawing44.xml"/><Relationship Id="rId2" Type="http://schemas.openxmlformats.org/officeDocument/2006/relationships/notesSlide" Target="../notesSlides/notesSlide88.xml"/><Relationship Id="rId1" Type="http://schemas.openxmlformats.org/officeDocument/2006/relationships/slideLayout" Target="../slideLayouts/slideLayout2.xml"/><Relationship Id="rId6" Type="http://schemas.openxmlformats.org/officeDocument/2006/relationships/diagramColors" Target="../diagrams/colors44.xml"/><Relationship Id="rId5" Type="http://schemas.openxmlformats.org/officeDocument/2006/relationships/diagramQuickStyle" Target="../diagrams/quickStyle44.xml"/><Relationship Id="rId4" Type="http://schemas.openxmlformats.org/officeDocument/2006/relationships/diagramLayout" Target="../diagrams/layout44.xml"/></Relationships>
</file>

<file path=ppt/slides/_rels/slide8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9.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3" Type="http://schemas.openxmlformats.org/officeDocument/2006/relationships/diagramData" Target="../diagrams/data45.xml"/><Relationship Id="rId7" Type="http://schemas.microsoft.com/office/2007/relationships/diagramDrawing" Target="../diagrams/drawing45.xml"/><Relationship Id="rId2" Type="http://schemas.openxmlformats.org/officeDocument/2006/relationships/notesSlide" Target="../notesSlides/notesSlide90.xml"/><Relationship Id="rId1" Type="http://schemas.openxmlformats.org/officeDocument/2006/relationships/slideLayout" Target="../slideLayouts/slideLayout2.xml"/><Relationship Id="rId6" Type="http://schemas.openxmlformats.org/officeDocument/2006/relationships/diagramColors" Target="../diagrams/colors45.xml"/><Relationship Id="rId5" Type="http://schemas.openxmlformats.org/officeDocument/2006/relationships/diagramQuickStyle" Target="../diagrams/quickStyle45.xml"/><Relationship Id="rId4" Type="http://schemas.openxmlformats.org/officeDocument/2006/relationships/diagramLayout" Target="../diagrams/layout45.xml"/></Relationships>
</file>

<file path=ppt/slides/_rels/slide9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1.xml"/><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3" Type="http://schemas.openxmlformats.org/officeDocument/2006/relationships/diagramData" Target="../diagrams/data46.xml"/><Relationship Id="rId7" Type="http://schemas.microsoft.com/office/2007/relationships/diagramDrawing" Target="../diagrams/drawing46.xml"/><Relationship Id="rId2" Type="http://schemas.openxmlformats.org/officeDocument/2006/relationships/notesSlide" Target="../notesSlides/notesSlide92.xml"/><Relationship Id="rId1" Type="http://schemas.openxmlformats.org/officeDocument/2006/relationships/slideLayout" Target="../slideLayouts/slideLayout2.xml"/><Relationship Id="rId6" Type="http://schemas.openxmlformats.org/officeDocument/2006/relationships/diagramColors" Target="../diagrams/colors46.xml"/><Relationship Id="rId5" Type="http://schemas.openxmlformats.org/officeDocument/2006/relationships/diagramQuickStyle" Target="../diagrams/quickStyle46.xml"/><Relationship Id="rId4" Type="http://schemas.openxmlformats.org/officeDocument/2006/relationships/diagramLayout" Target="../diagrams/layout46.xml"/></Relationships>
</file>

<file path=ppt/slides/_rels/slide9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3.xml"/><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3" Type="http://schemas.openxmlformats.org/officeDocument/2006/relationships/diagramData" Target="../diagrams/data47.xml"/><Relationship Id="rId7" Type="http://schemas.microsoft.com/office/2007/relationships/diagramDrawing" Target="../diagrams/drawing47.xml"/><Relationship Id="rId2" Type="http://schemas.openxmlformats.org/officeDocument/2006/relationships/notesSlide" Target="../notesSlides/notesSlide94.xml"/><Relationship Id="rId1" Type="http://schemas.openxmlformats.org/officeDocument/2006/relationships/slideLayout" Target="../slideLayouts/slideLayout2.xml"/><Relationship Id="rId6" Type="http://schemas.openxmlformats.org/officeDocument/2006/relationships/diagramColors" Target="../diagrams/colors47.xml"/><Relationship Id="rId5" Type="http://schemas.openxmlformats.org/officeDocument/2006/relationships/diagramQuickStyle" Target="../diagrams/quickStyle47.xml"/><Relationship Id="rId4" Type="http://schemas.openxmlformats.org/officeDocument/2006/relationships/diagramLayout" Target="../diagrams/layout47.xml"/></Relationships>
</file>

<file path=ppt/slides/_rels/slide9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3" Type="http://schemas.openxmlformats.org/officeDocument/2006/relationships/diagramData" Target="../diagrams/data48.xml"/><Relationship Id="rId7" Type="http://schemas.microsoft.com/office/2007/relationships/diagramDrawing" Target="../diagrams/drawing48.xml"/><Relationship Id="rId2" Type="http://schemas.openxmlformats.org/officeDocument/2006/relationships/notesSlide" Target="../notesSlides/notesSlide96.xml"/><Relationship Id="rId1" Type="http://schemas.openxmlformats.org/officeDocument/2006/relationships/slideLayout" Target="../slideLayouts/slideLayout2.xml"/><Relationship Id="rId6" Type="http://schemas.openxmlformats.org/officeDocument/2006/relationships/diagramColors" Target="../diagrams/colors48.xml"/><Relationship Id="rId5" Type="http://schemas.openxmlformats.org/officeDocument/2006/relationships/diagramQuickStyle" Target="../diagrams/quickStyle48.xml"/><Relationship Id="rId4" Type="http://schemas.openxmlformats.org/officeDocument/2006/relationships/diagramLayout" Target="../diagrams/layout48.xml"/></Relationships>
</file>

<file path=ppt/slides/_rels/slide9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7.xml"/><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3" Type="http://schemas.openxmlformats.org/officeDocument/2006/relationships/diagramData" Target="../diagrams/data49.xml"/><Relationship Id="rId7" Type="http://schemas.microsoft.com/office/2007/relationships/diagramDrawing" Target="../diagrams/drawing49.xml"/><Relationship Id="rId2" Type="http://schemas.openxmlformats.org/officeDocument/2006/relationships/notesSlide" Target="../notesSlides/notesSlide98.xml"/><Relationship Id="rId1" Type="http://schemas.openxmlformats.org/officeDocument/2006/relationships/slideLayout" Target="../slideLayouts/slideLayout2.xml"/><Relationship Id="rId6" Type="http://schemas.openxmlformats.org/officeDocument/2006/relationships/diagramColors" Target="../diagrams/colors49.xml"/><Relationship Id="rId5" Type="http://schemas.openxmlformats.org/officeDocument/2006/relationships/diagramQuickStyle" Target="../diagrams/quickStyle49.xml"/><Relationship Id="rId4" Type="http://schemas.openxmlformats.org/officeDocument/2006/relationships/diagramLayout" Target="../diagrams/layout49.xml"/></Relationships>
</file>

<file path=ppt/slides/_rels/slide9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0832321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1658379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91659518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00095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72171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33132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664963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785198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41243623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157284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007254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365445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997688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extLst>
              <p:ext uri="{D42A27DB-BD31-4B8C-83A1-F6EECF244321}">
                <p14:modId xmlns:p14="http://schemas.microsoft.com/office/powerpoint/2010/main" val="227842201"/>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0495487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364407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41061155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306470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4879792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04932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0998241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06248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5056910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850954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11394914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7215189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259605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3644080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259279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3601926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780066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41215790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984368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11187564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741231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5615614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501915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609926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5343869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03500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5163861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0279071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22157473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967895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9462144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033407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675610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75567184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0280510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44062153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529931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64575701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7276860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4923131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022070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25717263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1994753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959822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06828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84601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8970392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4099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20666918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199099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7441539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9309828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42757803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2138171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1323843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149852728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6424745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6655896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166697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46584292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6738943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73760046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1145135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141256486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9237220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9039641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9681375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0235448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1297882392"/>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4053156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5021570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2923712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43149463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7465287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140939265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0409843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591391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176193019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1177971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164676261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2467353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16190090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5410555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48994935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96984032"/>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350830253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C9295F-E638-4F61-AFE2-CF3E40556031}"/>
              </a:ext>
            </a:extLst>
          </p:cNvPr>
          <p:cNvSpPr>
            <a:spLocks noGrp="1"/>
          </p:cNvSpPr>
          <p:nvPr>
            <p:ph type="title"/>
          </p:nvPr>
        </p:nvSpPr>
        <p:spPr>
          <a:xfrm>
            <a:off x="1066800" y="642594"/>
            <a:ext cx="10058400" cy="1371600"/>
          </a:xfrm>
        </p:spPr>
        <p:txBody>
          <a:bodyPr rtlCol="0">
            <a:normAutofit/>
          </a:bodyPr>
          <a:lstStyle/>
          <a:p>
            <a:pPr algn="ctr" rtl="0"/>
            <a:r>
              <a:rPr lang="fr-FR" dirty="0"/>
              <a:t>Chronologie </a:t>
            </a:r>
            <a:r>
              <a:rPr lang="fr-FR" dirty="0" err="1"/>
              <a:t>Lorem</a:t>
            </a:r>
            <a:r>
              <a:rPr lang="fr-FR" dirty="0"/>
              <a:t> </a:t>
            </a:r>
            <a:r>
              <a:rPr lang="fr-FR" dirty="0" err="1"/>
              <a:t>Ipsum</a:t>
            </a:r>
            <a:r>
              <a:rPr lang="fr-FR" dirty="0"/>
              <a:t> </a:t>
            </a:r>
            <a:r>
              <a:rPr lang="fr-FR" dirty="0" err="1"/>
              <a:t>Dolor</a:t>
            </a:r>
            <a:endParaRPr lang="fr-FR" dirty="0"/>
          </a:p>
        </p:txBody>
      </p:sp>
      <p:graphicFrame>
        <p:nvGraphicFramePr>
          <p:cNvPr id="31" name="Espace réservé du contenu 2" descr="Chronologie SmartArt">
            <a:extLst>
              <a:ext uri="{FF2B5EF4-FFF2-40B4-BE49-F238E27FC236}">
                <a16:creationId xmlns:a16="http://schemas.microsoft.com/office/drawing/2014/main" id="{613FC9B6-ED9E-4F51-A217-156DA01928CD}"/>
              </a:ext>
            </a:extLst>
          </p:cNvPr>
          <p:cNvGraphicFramePr/>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5408170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r>
              <a:rPr lang="fr-FR" sz="4400" dirty="0">
                <a:solidFill>
                  <a:schemeClr val="tx1"/>
                </a:solidFill>
              </a:rPr>
              <a:t>Titre </a:t>
            </a:r>
            <a:r>
              <a:rPr lang="fr-FR" sz="4400" dirty="0" err="1">
                <a:solidFill>
                  <a:schemeClr val="tx1"/>
                </a:solidFill>
              </a:rPr>
              <a:t>Lorem</a:t>
            </a:r>
            <a:r>
              <a:rPr lang="fr-FR" sz="4400" dirty="0">
                <a:solidFill>
                  <a:schemeClr val="tx1"/>
                </a:solidFill>
              </a:rPr>
              <a:t> </a:t>
            </a:r>
            <a:r>
              <a:rPr lang="fr-FR" sz="4400" dirty="0" err="1">
                <a:solidFill>
                  <a:schemeClr val="tx1"/>
                </a:solidFill>
              </a:rPr>
              <a:t>Ipsum</a:t>
            </a:r>
            <a:endParaRPr lang="fr-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FR" dirty="0" err="1">
                <a:solidFill>
                  <a:schemeClr val="tx1"/>
                </a:solidFill>
              </a:rPr>
              <a:t>Sit</a:t>
            </a:r>
            <a:r>
              <a:rPr lang="fr-FR" dirty="0">
                <a:solidFill>
                  <a:schemeClr val="tx1"/>
                </a:solidFill>
              </a:rPr>
              <a:t> </a:t>
            </a:r>
            <a:r>
              <a:rPr lang="fr-FR" dirty="0" err="1">
                <a:solidFill>
                  <a:schemeClr val="tx1"/>
                </a:solidFill>
              </a:rPr>
              <a:t>Dolor</a:t>
            </a:r>
            <a:r>
              <a:rPr lang="fr-FR" dirty="0">
                <a:solidFill>
                  <a:schemeClr val="tx1"/>
                </a:solidFill>
              </a:rPr>
              <a:t> Amet</a:t>
            </a:r>
          </a:p>
        </p:txBody>
      </p:sp>
    </p:spTree>
    <p:extLst>
      <p:ext uri="{BB962C8B-B14F-4D97-AF65-F5344CB8AC3E}">
        <p14:creationId xmlns:p14="http://schemas.microsoft.com/office/powerpoint/2010/main" val="26031892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4285935_TF56219246.potx" id="{8F840B30-69DA-400A-87AC-4164E6BD9D8E}" vid="{A45A904E-BEE4-48A3-A5E9-5F27A465CFDE}"/>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2.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{F0CDAC9C-5F11-4EFA-8097-AFC8E89495D1}tf56219246_win32</Template>
  <TotalTime>1</TotalTime>
  <Words>1836</Words>
  <Application>Microsoft Office PowerPoint</Application>
  <PresentationFormat>Grand écran</PresentationFormat>
  <Paragraphs>663</Paragraphs>
  <Slides>102</Slides>
  <Notes>102</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102</vt:i4>
      </vt:variant>
    </vt:vector>
  </HeadingPairs>
  <TitlesOfParts>
    <vt:vector size="107" baseType="lpstr">
      <vt:lpstr>Avenir Next LT Pro</vt:lpstr>
      <vt:lpstr>Avenir Next LT Pro Light</vt:lpstr>
      <vt:lpstr>Calibri</vt:lpstr>
      <vt:lpstr>Garamond</vt:lpstr>
      <vt:lpstr>SavonVTI</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lpstr>Titre Lorem Ipsum</vt:lpstr>
      <vt:lpstr>Chronologie Lorem Ipsum Dolor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Titre Lorem Ipsum</dc:title>
  <dc:creator>Développement Fortheshoot Production</dc:creator>
  <cp:lastModifiedBy>Développement Fortheshoot Production</cp:lastModifiedBy>
  <cp:revision>1</cp:revision>
  <dcterms:created xsi:type="dcterms:W3CDTF">2022-10-17T08:08:26Z</dcterms:created>
  <dcterms:modified xsi:type="dcterms:W3CDTF">2022-10-17T08:09:53Z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